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theme/theme9.xml" ContentType="application/vnd.openxmlformats-officedocument.theme+xml"/>
  <Override PartName="/ppt/slideLayouts/slideLayout17.xml" ContentType="application/vnd.openxmlformats-officedocument.presentationml.slideLayout+xml"/>
  <Override PartName="/ppt/theme/theme10.xml" ContentType="application/vnd.openxmlformats-officedocument.theme+xml"/>
  <Override PartName="/ppt/slideLayouts/slideLayout18.xml" ContentType="application/vnd.openxmlformats-officedocument.presentationml.slideLayout+xml"/>
  <Override PartName="/ppt/theme/theme11.xml" ContentType="application/vnd.openxmlformats-officedocument.theme+xml"/>
  <Override PartName="/ppt/slideLayouts/slideLayout19.xml" ContentType="application/vnd.openxmlformats-officedocument.presentationml.slideLayout+xml"/>
  <Override PartName="/ppt/theme/theme12.xml" ContentType="application/vnd.openxmlformats-officedocument.theme+xml"/>
  <Override PartName="/ppt/slideLayouts/slideLayout20.xml" ContentType="application/vnd.openxmlformats-officedocument.presentationml.slideLayout+xml"/>
  <Override PartName="/ppt/theme/theme13.xml" ContentType="application/vnd.openxmlformats-officedocument.theme+xml"/>
  <Override PartName="/ppt/slideLayouts/slideLayout21.xml" ContentType="application/vnd.openxmlformats-officedocument.presentationml.slideLayout+xml"/>
  <Override PartName="/ppt/theme/theme14.xml" ContentType="application/vnd.openxmlformats-officedocument.theme+xml"/>
  <Override PartName="/ppt/slideLayouts/slideLayout22.xml" ContentType="application/vnd.openxmlformats-officedocument.presentationml.slideLayout+xml"/>
  <Override PartName="/ppt/theme/theme15.xml" ContentType="application/vnd.openxmlformats-officedocument.theme+xml"/>
  <Override PartName="/ppt/slideLayouts/slideLayout23.xml" ContentType="application/vnd.openxmlformats-officedocument.presentationml.slideLayout+xml"/>
  <Override PartName="/ppt/theme/theme16.xml" ContentType="application/vnd.openxmlformats-officedocument.theme+xml"/>
  <Override PartName="/ppt/slideLayouts/slideLayout24.xml" ContentType="application/vnd.openxmlformats-officedocument.presentationml.slideLayout+xml"/>
  <Override PartName="/ppt/theme/theme17.xml" ContentType="application/vnd.openxmlformats-officedocument.theme+xml"/>
  <Override PartName="/ppt/slideLayouts/slideLayout25.xml" ContentType="application/vnd.openxmlformats-officedocument.presentationml.slideLayout+xml"/>
  <Override PartName="/ppt/theme/theme18.xml" ContentType="application/vnd.openxmlformats-officedocument.theme+xml"/>
  <Override PartName="/ppt/slideLayouts/slideLayout26.xml" ContentType="application/vnd.openxmlformats-officedocument.presentationml.slideLayout+xml"/>
  <Override PartName="/ppt/theme/theme19.xml" ContentType="application/vnd.openxmlformats-officedocument.theme+xml"/>
  <Override PartName="/ppt/slideLayouts/slideLayout27.xml" ContentType="application/vnd.openxmlformats-officedocument.presentationml.slideLayout+xml"/>
  <Override PartName="/ppt/theme/theme20.xml" ContentType="application/vnd.openxmlformats-officedocument.theme+xml"/>
  <Override PartName="/ppt/slideLayouts/slideLayout28.xml" ContentType="application/vnd.openxmlformats-officedocument.presentationml.slideLayout+xml"/>
  <Override PartName="/ppt/theme/theme21.xml" ContentType="application/vnd.openxmlformats-officedocument.theme+xml"/>
  <Override PartName="/ppt/slideLayouts/slideLayout29.xml" ContentType="application/vnd.openxmlformats-officedocument.presentationml.slideLayout+xml"/>
  <Override PartName="/ppt/theme/theme22.xml" ContentType="application/vnd.openxmlformats-officedocument.theme+xml"/>
  <Override PartName="/ppt/slideLayouts/slideLayout30.xml" ContentType="application/vnd.openxmlformats-officedocument.presentationml.slideLayout+xml"/>
  <Override PartName="/ppt/theme/theme23.xml" ContentType="application/vnd.openxmlformats-officedocument.theme+xml"/>
  <Override PartName="/ppt/slideLayouts/slideLayout31.xml" ContentType="application/vnd.openxmlformats-officedocument.presentationml.slideLayout+xml"/>
  <Override PartName="/ppt/theme/theme24.xml" ContentType="application/vnd.openxmlformats-officedocument.theme+xml"/>
  <Override PartName="/ppt/slideLayouts/slideLayout32.xml" ContentType="application/vnd.openxmlformats-officedocument.presentationml.slideLayout+xml"/>
  <Override PartName="/ppt/theme/theme25.xml" ContentType="application/vnd.openxmlformats-officedocument.theme+xml"/>
  <Override PartName="/ppt/slideLayouts/slideLayout33.xml" ContentType="application/vnd.openxmlformats-officedocument.presentationml.slideLayout+xml"/>
  <Override PartName="/ppt/theme/theme26.xml" ContentType="application/vnd.openxmlformats-officedocument.theme+xml"/>
  <Override PartName="/ppt/slideLayouts/slideLayout34.xml" ContentType="application/vnd.openxmlformats-officedocument.presentationml.slideLayout+xml"/>
  <Override PartName="/ppt/theme/theme27.xml" ContentType="application/vnd.openxmlformats-officedocument.theme+xml"/>
  <Override PartName="/ppt/slideLayouts/slideLayout35.xml" ContentType="application/vnd.openxmlformats-officedocument.presentationml.slideLayout+xml"/>
  <Override PartName="/ppt/theme/theme28.xml" ContentType="application/vnd.openxmlformats-officedocument.theme+xml"/>
  <Override PartName="/ppt/slideLayouts/slideLayout36.xml" ContentType="application/vnd.openxmlformats-officedocument.presentationml.slideLayout+xml"/>
  <Override PartName="/ppt/theme/theme29.xml" ContentType="application/vnd.openxmlformats-officedocument.theme+xml"/>
  <Override PartName="/ppt/slideLayouts/slideLayout37.xml" ContentType="application/vnd.openxmlformats-officedocument.presentationml.slideLayout+xml"/>
  <Override PartName="/ppt/theme/theme30.xml" ContentType="application/vnd.openxmlformats-officedocument.theme+xml"/>
  <Override PartName="/ppt/slideLayouts/slideLayout38.xml" ContentType="application/vnd.openxmlformats-officedocument.presentationml.slideLayout+xml"/>
  <Override PartName="/ppt/theme/theme31.xml" ContentType="application/vnd.openxmlformats-officedocument.theme+xml"/>
  <Override PartName="/ppt/slideLayouts/slideLayout39.xml" ContentType="application/vnd.openxmlformats-officedocument.presentationml.slideLayout+xml"/>
  <Override PartName="/ppt/theme/theme32.xml" ContentType="application/vnd.openxmlformats-officedocument.theme+xml"/>
  <Override PartName="/ppt/slideLayouts/slideLayout40.xml" ContentType="application/vnd.openxmlformats-officedocument.presentationml.slideLayout+xml"/>
  <Override PartName="/ppt/theme/theme33.xml" ContentType="application/vnd.openxmlformats-officedocument.theme+xml"/>
  <Override PartName="/ppt/slideLayouts/slideLayout41.xml" ContentType="application/vnd.openxmlformats-officedocument.presentationml.slideLayout+xml"/>
  <Override PartName="/ppt/theme/theme34.xml" ContentType="application/vnd.openxmlformats-officedocument.theme+xml"/>
  <Override PartName="/ppt/slideLayouts/slideLayout42.xml" ContentType="application/vnd.openxmlformats-officedocument.presentationml.slideLayout+xml"/>
  <Override PartName="/ppt/theme/theme35.xml" ContentType="application/vnd.openxmlformats-officedocument.theme+xml"/>
  <Override PartName="/ppt/slideLayouts/slideLayout43.xml" ContentType="application/vnd.openxmlformats-officedocument.presentationml.slideLayout+xml"/>
  <Override PartName="/ppt/theme/theme36.xml" ContentType="application/vnd.openxmlformats-officedocument.theme+xml"/>
  <Override PartName="/ppt/slideLayouts/slideLayout44.xml" ContentType="application/vnd.openxmlformats-officedocument.presentationml.slideLayout+xml"/>
  <Override PartName="/ppt/theme/theme37.xml" ContentType="application/vnd.openxmlformats-officedocument.theme+xml"/>
  <Override PartName="/ppt/slideLayouts/slideLayout45.xml" ContentType="application/vnd.openxmlformats-officedocument.presentationml.slideLayout+xml"/>
  <Override PartName="/ppt/theme/theme38.xml" ContentType="application/vnd.openxmlformats-officedocument.theme+xml"/>
  <Override PartName="/ppt/slideLayouts/slideLayout46.xml" ContentType="application/vnd.openxmlformats-officedocument.presentationml.slideLayout+xml"/>
  <Override PartName="/ppt/theme/theme39.xml" ContentType="application/vnd.openxmlformats-officedocument.theme+xml"/>
  <Override PartName="/ppt/slideLayouts/slideLayout47.xml" ContentType="application/vnd.openxmlformats-officedocument.presentationml.slideLayout+xml"/>
  <Override PartName="/ppt/theme/theme40.xml" ContentType="application/vnd.openxmlformats-officedocument.theme+xml"/>
  <Override PartName="/ppt/slideLayouts/slideLayout48.xml" ContentType="application/vnd.openxmlformats-officedocument.presentationml.slideLayout+xml"/>
  <Override PartName="/ppt/theme/theme41.xml" ContentType="application/vnd.openxmlformats-officedocument.theme+xml"/>
  <Override PartName="/ppt/slideLayouts/slideLayout49.xml" ContentType="application/vnd.openxmlformats-officedocument.presentationml.slideLayout+xml"/>
  <Override PartName="/ppt/theme/theme42.xml" ContentType="application/vnd.openxmlformats-officedocument.theme+xml"/>
  <Override PartName="/ppt/slideLayouts/slideLayout50.xml" ContentType="application/vnd.openxmlformats-officedocument.presentationml.slideLayout+xml"/>
  <Override PartName="/ppt/theme/theme43.xml" ContentType="application/vnd.openxmlformats-officedocument.theme+xml"/>
  <Override PartName="/ppt/slideLayouts/slideLayout51.xml" ContentType="application/vnd.openxmlformats-officedocument.presentationml.slideLayout+xml"/>
  <Override PartName="/ppt/theme/theme44.xml" ContentType="application/vnd.openxmlformats-officedocument.theme+xml"/>
  <Override PartName="/ppt/slideLayouts/slideLayout52.xml" ContentType="application/vnd.openxmlformats-officedocument.presentationml.slideLayout+xml"/>
  <Override PartName="/ppt/theme/theme45.xml" ContentType="application/vnd.openxmlformats-officedocument.theme+xml"/>
  <Override PartName="/ppt/slideLayouts/slideLayout53.xml" ContentType="application/vnd.openxmlformats-officedocument.presentationml.slideLayout+xml"/>
  <Override PartName="/ppt/theme/theme46.xml" ContentType="application/vnd.openxmlformats-officedocument.theme+xml"/>
  <Override PartName="/ppt/slideLayouts/slideLayout54.xml" ContentType="application/vnd.openxmlformats-officedocument.presentationml.slideLayout+xml"/>
  <Override PartName="/ppt/theme/theme47.xml" ContentType="application/vnd.openxmlformats-officedocument.theme+xml"/>
  <Override PartName="/ppt/slideLayouts/slideLayout55.xml" ContentType="application/vnd.openxmlformats-officedocument.presentationml.slideLayout+xml"/>
  <Override PartName="/ppt/theme/theme48.xml" ContentType="application/vnd.openxmlformats-officedocument.theme+xml"/>
  <Override PartName="/ppt/slideLayouts/slideLayout56.xml" ContentType="application/vnd.openxmlformats-officedocument.presentationml.slideLayout+xml"/>
  <Override PartName="/ppt/theme/theme49.xml" ContentType="application/vnd.openxmlformats-officedocument.theme+xml"/>
  <Override PartName="/ppt/slideLayouts/slideLayout57.xml" ContentType="application/vnd.openxmlformats-officedocument.presentationml.slideLayout+xml"/>
  <Override PartName="/ppt/theme/theme50.xml" ContentType="application/vnd.openxmlformats-officedocument.theme+xml"/>
  <Override PartName="/ppt/slideLayouts/slideLayout58.xml" ContentType="application/vnd.openxmlformats-officedocument.presentationml.slideLayout+xml"/>
  <Override PartName="/ppt/theme/theme51.xml" ContentType="application/vnd.openxmlformats-officedocument.theme+xml"/>
  <Override PartName="/ppt/slideLayouts/slideLayout59.xml" ContentType="application/vnd.openxmlformats-officedocument.presentationml.slideLayout+xml"/>
  <Override PartName="/ppt/theme/theme52.xml" ContentType="application/vnd.openxmlformats-officedocument.theme+xml"/>
  <Override PartName="/ppt/slideLayouts/slideLayout60.xml" ContentType="application/vnd.openxmlformats-officedocument.presentationml.slideLayout+xml"/>
  <Override PartName="/ppt/theme/theme53.xml" ContentType="application/vnd.openxmlformats-officedocument.theme+xml"/>
  <Override PartName="/ppt/slideLayouts/slideLayout61.xml" ContentType="application/vnd.openxmlformats-officedocument.presentationml.slideLayout+xml"/>
  <Override PartName="/ppt/theme/theme54.xml" ContentType="application/vnd.openxmlformats-officedocument.theme+xml"/>
  <Override PartName="/ppt/slideLayouts/slideLayout62.xml" ContentType="application/vnd.openxmlformats-officedocument.presentationml.slideLayout+xml"/>
  <Override PartName="/ppt/theme/theme55.xml" ContentType="application/vnd.openxmlformats-officedocument.theme+xml"/>
  <Override PartName="/ppt/slideLayouts/slideLayout63.xml" ContentType="application/vnd.openxmlformats-officedocument.presentationml.slideLayout+xml"/>
  <Override PartName="/ppt/theme/theme56.xml" ContentType="application/vnd.openxmlformats-officedocument.theme+xml"/>
  <Override PartName="/ppt/slideLayouts/slideLayout64.xml" ContentType="application/vnd.openxmlformats-officedocument.presentationml.slideLayout+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6" r:id="rId4"/>
    <p:sldMasterId id="2147483668" r:id="rId5"/>
    <p:sldMasterId id="2147483670" r:id="rId6"/>
    <p:sldMasterId id="2147483672" r:id="rId7"/>
    <p:sldMasterId id="2147483674" r:id="rId8"/>
    <p:sldMasterId id="2147483676" r:id="rId9"/>
    <p:sldMasterId id="2147483678" r:id="rId10"/>
    <p:sldMasterId id="2147483680" r:id="rId11"/>
    <p:sldMasterId id="2147483682" r:id="rId12"/>
    <p:sldMasterId id="2147483684" r:id="rId13"/>
    <p:sldMasterId id="2147483686" r:id="rId14"/>
    <p:sldMasterId id="2147483688" r:id="rId15"/>
    <p:sldMasterId id="2147483690" r:id="rId16"/>
    <p:sldMasterId id="2147483692" r:id="rId17"/>
    <p:sldMasterId id="2147483694" r:id="rId18"/>
    <p:sldMasterId id="2147483696" r:id="rId19"/>
    <p:sldMasterId id="2147483698" r:id="rId20"/>
    <p:sldMasterId id="2147483700" r:id="rId21"/>
    <p:sldMasterId id="2147483702" r:id="rId22"/>
    <p:sldMasterId id="2147483704" r:id="rId23"/>
    <p:sldMasterId id="2147483706" r:id="rId24"/>
    <p:sldMasterId id="2147483708" r:id="rId25"/>
    <p:sldMasterId id="2147483710" r:id="rId26"/>
    <p:sldMasterId id="2147483712" r:id="rId27"/>
    <p:sldMasterId id="2147483714" r:id="rId28"/>
    <p:sldMasterId id="2147483716" r:id="rId29"/>
    <p:sldMasterId id="2147483718" r:id="rId30"/>
    <p:sldMasterId id="2147483720" r:id="rId31"/>
    <p:sldMasterId id="2147483722" r:id="rId32"/>
    <p:sldMasterId id="2147483724" r:id="rId33"/>
    <p:sldMasterId id="2147483726" r:id="rId34"/>
    <p:sldMasterId id="2147483728" r:id="rId35"/>
    <p:sldMasterId id="2147483730" r:id="rId36"/>
    <p:sldMasterId id="2147483732" r:id="rId37"/>
    <p:sldMasterId id="2147483734" r:id="rId38"/>
    <p:sldMasterId id="2147483736" r:id="rId39"/>
    <p:sldMasterId id="2147483738" r:id="rId40"/>
    <p:sldMasterId id="2147483740" r:id="rId41"/>
    <p:sldMasterId id="2147483742" r:id="rId42"/>
    <p:sldMasterId id="2147483744" r:id="rId43"/>
    <p:sldMasterId id="2147483746" r:id="rId44"/>
    <p:sldMasterId id="2147483748" r:id="rId45"/>
    <p:sldMasterId id="2147483750" r:id="rId46"/>
    <p:sldMasterId id="2147483752" r:id="rId47"/>
    <p:sldMasterId id="2147483754" r:id="rId48"/>
    <p:sldMasterId id="2147483756" r:id="rId49"/>
    <p:sldMasterId id="2147483758" r:id="rId50"/>
    <p:sldMasterId id="2147483760" r:id="rId51"/>
    <p:sldMasterId id="2147483762" r:id="rId52"/>
    <p:sldMasterId id="2147483764" r:id="rId53"/>
    <p:sldMasterId id="2147483766" r:id="rId54"/>
    <p:sldMasterId id="2147483768" r:id="rId55"/>
    <p:sldMasterId id="2147483770" r:id="rId56"/>
    <p:sldMasterId id="2147483772" r:id="rId57"/>
  </p:sldMasterIdLst>
  <p:notesMasterIdLst>
    <p:notesMasterId r:id="rId165"/>
  </p:notesMasterIdLst>
  <p:handoutMasterIdLst>
    <p:handoutMasterId r:id="rId166"/>
  </p:handoutMasterIdLst>
  <p:sldIdLst>
    <p:sldId id="616" r:id="rId58"/>
    <p:sldId id="736" r:id="rId59"/>
    <p:sldId id="629" r:id="rId60"/>
    <p:sldId id="737" r:id="rId61"/>
    <p:sldId id="632" r:id="rId62"/>
    <p:sldId id="633" r:id="rId63"/>
    <p:sldId id="634" r:id="rId64"/>
    <p:sldId id="635" r:id="rId65"/>
    <p:sldId id="636" r:id="rId66"/>
    <p:sldId id="637" r:id="rId67"/>
    <p:sldId id="638" r:id="rId68"/>
    <p:sldId id="639" r:id="rId69"/>
    <p:sldId id="640" r:id="rId70"/>
    <p:sldId id="641" r:id="rId71"/>
    <p:sldId id="642" r:id="rId72"/>
    <p:sldId id="643" r:id="rId73"/>
    <p:sldId id="644" r:id="rId74"/>
    <p:sldId id="645" r:id="rId75"/>
    <p:sldId id="646" r:id="rId76"/>
    <p:sldId id="647" r:id="rId77"/>
    <p:sldId id="648" r:id="rId78"/>
    <p:sldId id="649" r:id="rId79"/>
    <p:sldId id="650" r:id="rId80"/>
    <p:sldId id="651" r:id="rId81"/>
    <p:sldId id="652" r:id="rId82"/>
    <p:sldId id="653" r:id="rId83"/>
    <p:sldId id="654" r:id="rId84"/>
    <p:sldId id="655" r:id="rId85"/>
    <p:sldId id="656" r:id="rId86"/>
    <p:sldId id="657" r:id="rId87"/>
    <p:sldId id="658" r:id="rId88"/>
    <p:sldId id="659" r:id="rId89"/>
    <p:sldId id="660" r:id="rId90"/>
    <p:sldId id="661" r:id="rId91"/>
    <p:sldId id="662" r:id="rId92"/>
    <p:sldId id="663" r:id="rId93"/>
    <p:sldId id="664" r:id="rId94"/>
    <p:sldId id="665" r:id="rId95"/>
    <p:sldId id="666" r:id="rId96"/>
    <p:sldId id="667" r:id="rId97"/>
    <p:sldId id="668" r:id="rId98"/>
    <p:sldId id="669" r:id="rId99"/>
    <p:sldId id="670" r:id="rId100"/>
    <p:sldId id="671" r:id="rId101"/>
    <p:sldId id="672" r:id="rId102"/>
    <p:sldId id="673" r:id="rId103"/>
    <p:sldId id="674" r:id="rId104"/>
    <p:sldId id="675" r:id="rId105"/>
    <p:sldId id="676" r:id="rId106"/>
    <p:sldId id="677" r:id="rId107"/>
    <p:sldId id="691" r:id="rId108"/>
    <p:sldId id="692" r:id="rId109"/>
    <p:sldId id="693" r:id="rId110"/>
    <p:sldId id="694" r:id="rId111"/>
    <p:sldId id="696" r:id="rId112"/>
    <p:sldId id="695" r:id="rId113"/>
    <p:sldId id="679" r:id="rId114"/>
    <p:sldId id="680" r:id="rId115"/>
    <p:sldId id="681" r:id="rId116"/>
    <p:sldId id="682" r:id="rId117"/>
    <p:sldId id="683" r:id="rId118"/>
    <p:sldId id="684" r:id="rId119"/>
    <p:sldId id="685" r:id="rId120"/>
    <p:sldId id="686" r:id="rId121"/>
    <p:sldId id="687" r:id="rId122"/>
    <p:sldId id="688" r:id="rId123"/>
    <p:sldId id="689" r:id="rId124"/>
    <p:sldId id="697" r:id="rId125"/>
    <p:sldId id="698" r:id="rId126"/>
    <p:sldId id="699" r:id="rId127"/>
    <p:sldId id="700" r:id="rId128"/>
    <p:sldId id="701" r:id="rId129"/>
    <p:sldId id="702" r:id="rId130"/>
    <p:sldId id="703" r:id="rId131"/>
    <p:sldId id="704" r:id="rId132"/>
    <p:sldId id="705" r:id="rId133"/>
    <p:sldId id="706" r:id="rId134"/>
    <p:sldId id="707" r:id="rId135"/>
    <p:sldId id="708" r:id="rId136"/>
    <p:sldId id="709" r:id="rId137"/>
    <p:sldId id="710" r:id="rId138"/>
    <p:sldId id="711" r:id="rId139"/>
    <p:sldId id="712" r:id="rId140"/>
    <p:sldId id="713" r:id="rId141"/>
    <p:sldId id="714" r:id="rId142"/>
    <p:sldId id="715" r:id="rId143"/>
    <p:sldId id="716" r:id="rId144"/>
    <p:sldId id="717" r:id="rId145"/>
    <p:sldId id="718" r:id="rId146"/>
    <p:sldId id="719" r:id="rId147"/>
    <p:sldId id="720" r:id="rId148"/>
    <p:sldId id="721" r:id="rId149"/>
    <p:sldId id="722" r:id="rId150"/>
    <p:sldId id="723" r:id="rId151"/>
    <p:sldId id="724" r:id="rId152"/>
    <p:sldId id="725" r:id="rId153"/>
    <p:sldId id="726" r:id="rId154"/>
    <p:sldId id="727" r:id="rId155"/>
    <p:sldId id="728" r:id="rId156"/>
    <p:sldId id="729" r:id="rId157"/>
    <p:sldId id="730" r:id="rId158"/>
    <p:sldId id="731" r:id="rId159"/>
    <p:sldId id="732" r:id="rId160"/>
    <p:sldId id="733" r:id="rId161"/>
    <p:sldId id="734" r:id="rId162"/>
    <p:sldId id="735" r:id="rId163"/>
    <p:sldId id="627" r:id="rId16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8E296DF-B751-48EC-97D1-4C035C0B0085}">
          <p14:sldIdLst>
            <p14:sldId id="616"/>
            <p14:sldId id="736"/>
            <p14:sldId id="629"/>
            <p14:sldId id="737"/>
          </p14:sldIdLst>
        </p14:section>
        <p14:section name="HDR" id="{1A54CADE-B985-42D6-AABB-56CDCAF2752F}">
          <p14:sldIdLst>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Lst>
        </p14:section>
        <p14:section name="Examples" id="{62F61BDC-EFBE-4741-9664-7497987C76AF}">
          <p14:sldIdLst>
            <p14:sldId id="691"/>
            <p14:sldId id="692"/>
            <p14:sldId id="693"/>
            <p14:sldId id="694"/>
            <p14:sldId id="696"/>
            <p14:sldId id="695"/>
          </p14:sldIdLst>
        </p14:section>
        <p14:section name="Recovering HDR radiance maps" id="{4BA518D5-62BE-434D-8AC1-6736BCE78731}">
          <p14:sldIdLst>
            <p14:sldId id="679"/>
            <p14:sldId id="680"/>
            <p14:sldId id="681"/>
            <p14:sldId id="682"/>
            <p14:sldId id="683"/>
            <p14:sldId id="684"/>
            <p14:sldId id="685"/>
            <p14:sldId id="686"/>
            <p14:sldId id="687"/>
            <p14:sldId id="688"/>
            <p14:sldId id="689"/>
          </p14:sldIdLst>
        </p14:section>
        <p14:section name="Exposure fusion" id="{23C3E759-2BE4-4120-AE95-927AD12BD4AC}">
          <p14:sldIdLst>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Lst>
        </p14:section>
        <p14:section name="Bibliografía" id="{5C2F7A7C-D625-495A-87B0-F99A47B18742}">
          <p14:sldIdLst>
            <p14:sldId id="62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2C5C"/>
    <a:srgbClr val="0066FF"/>
    <a:srgbClr val="EEECE1"/>
    <a:srgbClr val="1F7B6D"/>
    <a:srgbClr val="99CCFF"/>
    <a:srgbClr val="FFFF99"/>
    <a:srgbClr val="EAEAEA"/>
    <a:srgbClr val="33CC33"/>
    <a:srgbClr val="8EB4E3"/>
    <a:srgbClr val="D7E4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77083" autoAdjust="0"/>
  </p:normalViewPr>
  <p:slideViewPr>
    <p:cSldViewPr>
      <p:cViewPr varScale="1">
        <p:scale>
          <a:sx n="88" d="100"/>
          <a:sy n="88" d="100"/>
        </p:scale>
        <p:origin x="408" y="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91" d="100"/>
          <a:sy n="91" d="100"/>
        </p:scale>
        <p:origin x="307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60.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6.xml"/><Relationship Id="rId68" Type="http://schemas.openxmlformats.org/officeDocument/2006/relationships/slide" Target="slides/slide11.xml"/><Relationship Id="rId84" Type="http://schemas.openxmlformats.org/officeDocument/2006/relationships/slide" Target="slides/slide27.xml"/><Relationship Id="rId89" Type="http://schemas.openxmlformats.org/officeDocument/2006/relationships/slide" Target="slides/slide32.xml"/><Relationship Id="rId112" Type="http://schemas.openxmlformats.org/officeDocument/2006/relationships/slide" Target="slides/slide55.xml"/><Relationship Id="rId133" Type="http://schemas.openxmlformats.org/officeDocument/2006/relationships/slide" Target="slides/slide76.xml"/><Relationship Id="rId138" Type="http://schemas.openxmlformats.org/officeDocument/2006/relationships/slide" Target="slides/slide81.xml"/><Relationship Id="rId154" Type="http://schemas.openxmlformats.org/officeDocument/2006/relationships/slide" Target="slides/slide97.xml"/><Relationship Id="rId159" Type="http://schemas.openxmlformats.org/officeDocument/2006/relationships/slide" Target="slides/slide102.xml"/><Relationship Id="rId170" Type="http://schemas.openxmlformats.org/officeDocument/2006/relationships/tableStyles" Target="tableStyles.xml"/><Relationship Id="rId16" Type="http://schemas.openxmlformats.org/officeDocument/2006/relationships/slideMaster" Target="slideMasters/slideMaster16.xml"/><Relationship Id="rId107" Type="http://schemas.openxmlformats.org/officeDocument/2006/relationships/slide" Target="slides/slide50.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 Target="slides/slide1.xml"/><Relationship Id="rId74" Type="http://schemas.openxmlformats.org/officeDocument/2006/relationships/slide" Target="slides/slide17.xml"/><Relationship Id="rId79" Type="http://schemas.openxmlformats.org/officeDocument/2006/relationships/slide" Target="slides/slide22.xml"/><Relationship Id="rId102" Type="http://schemas.openxmlformats.org/officeDocument/2006/relationships/slide" Target="slides/slide45.xml"/><Relationship Id="rId123" Type="http://schemas.openxmlformats.org/officeDocument/2006/relationships/slide" Target="slides/slide66.xml"/><Relationship Id="rId128" Type="http://schemas.openxmlformats.org/officeDocument/2006/relationships/slide" Target="slides/slide71.xml"/><Relationship Id="rId144" Type="http://schemas.openxmlformats.org/officeDocument/2006/relationships/slide" Target="slides/slide87.xml"/><Relationship Id="rId149" Type="http://schemas.openxmlformats.org/officeDocument/2006/relationships/slide" Target="slides/slide92.xml"/><Relationship Id="rId5" Type="http://schemas.openxmlformats.org/officeDocument/2006/relationships/slideMaster" Target="slideMasters/slideMaster5.xml"/><Relationship Id="rId90" Type="http://schemas.openxmlformats.org/officeDocument/2006/relationships/slide" Target="slides/slide33.xml"/><Relationship Id="rId95" Type="http://schemas.openxmlformats.org/officeDocument/2006/relationships/slide" Target="slides/slide38.xml"/><Relationship Id="rId160" Type="http://schemas.openxmlformats.org/officeDocument/2006/relationships/slide" Target="slides/slide103.xml"/><Relationship Id="rId165" Type="http://schemas.openxmlformats.org/officeDocument/2006/relationships/notesMaster" Target="notesMasters/notesMaster1.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7.xml"/><Relationship Id="rId69" Type="http://schemas.openxmlformats.org/officeDocument/2006/relationships/slide" Target="slides/slide12.xml"/><Relationship Id="rId113" Type="http://schemas.openxmlformats.org/officeDocument/2006/relationships/slide" Target="slides/slide56.xml"/><Relationship Id="rId118" Type="http://schemas.openxmlformats.org/officeDocument/2006/relationships/slide" Target="slides/slide61.xml"/><Relationship Id="rId134" Type="http://schemas.openxmlformats.org/officeDocument/2006/relationships/slide" Target="slides/slide77.xml"/><Relationship Id="rId139" Type="http://schemas.openxmlformats.org/officeDocument/2006/relationships/slide" Target="slides/slide82.xml"/><Relationship Id="rId80" Type="http://schemas.openxmlformats.org/officeDocument/2006/relationships/slide" Target="slides/slide23.xml"/><Relationship Id="rId85" Type="http://schemas.openxmlformats.org/officeDocument/2006/relationships/slide" Target="slides/slide28.xml"/><Relationship Id="rId150" Type="http://schemas.openxmlformats.org/officeDocument/2006/relationships/slide" Target="slides/slide93.xml"/><Relationship Id="rId155" Type="http://schemas.openxmlformats.org/officeDocument/2006/relationships/slide" Target="slides/slide9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2.xml"/><Relationship Id="rId103" Type="http://schemas.openxmlformats.org/officeDocument/2006/relationships/slide" Target="slides/slide46.xml"/><Relationship Id="rId108" Type="http://schemas.openxmlformats.org/officeDocument/2006/relationships/slide" Target="slides/slide51.xml"/><Relationship Id="rId124" Type="http://schemas.openxmlformats.org/officeDocument/2006/relationships/slide" Target="slides/slide67.xml"/><Relationship Id="rId129" Type="http://schemas.openxmlformats.org/officeDocument/2006/relationships/slide" Target="slides/slide72.xml"/><Relationship Id="rId54" Type="http://schemas.openxmlformats.org/officeDocument/2006/relationships/slideMaster" Target="slideMasters/slideMaster54.xml"/><Relationship Id="rId70" Type="http://schemas.openxmlformats.org/officeDocument/2006/relationships/slide" Target="slides/slide13.xml"/><Relationship Id="rId75" Type="http://schemas.openxmlformats.org/officeDocument/2006/relationships/slide" Target="slides/slide18.xml"/><Relationship Id="rId91" Type="http://schemas.openxmlformats.org/officeDocument/2006/relationships/slide" Target="slides/slide34.xml"/><Relationship Id="rId96" Type="http://schemas.openxmlformats.org/officeDocument/2006/relationships/slide" Target="slides/slide39.xml"/><Relationship Id="rId140" Type="http://schemas.openxmlformats.org/officeDocument/2006/relationships/slide" Target="slides/slide83.xml"/><Relationship Id="rId145" Type="http://schemas.openxmlformats.org/officeDocument/2006/relationships/slide" Target="slides/slide88.xml"/><Relationship Id="rId161" Type="http://schemas.openxmlformats.org/officeDocument/2006/relationships/slide" Target="slides/slide104.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6" Type="http://schemas.openxmlformats.org/officeDocument/2006/relationships/slide" Target="slides/slide49.xml"/><Relationship Id="rId114" Type="http://schemas.openxmlformats.org/officeDocument/2006/relationships/slide" Target="slides/slide57.xml"/><Relationship Id="rId119" Type="http://schemas.openxmlformats.org/officeDocument/2006/relationships/slide" Target="slides/slide62.xml"/><Relationship Id="rId127" Type="http://schemas.openxmlformats.org/officeDocument/2006/relationships/slide" Target="slides/slide7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3.xml"/><Relationship Id="rId65" Type="http://schemas.openxmlformats.org/officeDocument/2006/relationships/slide" Target="slides/slide8.xml"/><Relationship Id="rId73" Type="http://schemas.openxmlformats.org/officeDocument/2006/relationships/slide" Target="slides/slide16.xml"/><Relationship Id="rId78" Type="http://schemas.openxmlformats.org/officeDocument/2006/relationships/slide" Target="slides/slide21.xml"/><Relationship Id="rId81" Type="http://schemas.openxmlformats.org/officeDocument/2006/relationships/slide" Target="slides/slide24.xml"/><Relationship Id="rId86" Type="http://schemas.openxmlformats.org/officeDocument/2006/relationships/slide" Target="slides/slide29.xml"/><Relationship Id="rId94" Type="http://schemas.openxmlformats.org/officeDocument/2006/relationships/slide" Target="slides/slide37.xml"/><Relationship Id="rId99" Type="http://schemas.openxmlformats.org/officeDocument/2006/relationships/slide" Target="slides/slide42.xml"/><Relationship Id="rId101" Type="http://schemas.openxmlformats.org/officeDocument/2006/relationships/slide" Target="slides/slide44.xml"/><Relationship Id="rId122" Type="http://schemas.openxmlformats.org/officeDocument/2006/relationships/slide" Target="slides/slide65.xml"/><Relationship Id="rId130" Type="http://schemas.openxmlformats.org/officeDocument/2006/relationships/slide" Target="slides/slide73.xml"/><Relationship Id="rId135" Type="http://schemas.openxmlformats.org/officeDocument/2006/relationships/slide" Target="slides/slide78.xml"/><Relationship Id="rId143" Type="http://schemas.openxmlformats.org/officeDocument/2006/relationships/slide" Target="slides/slide86.xml"/><Relationship Id="rId148" Type="http://schemas.openxmlformats.org/officeDocument/2006/relationships/slide" Target="slides/slide91.xml"/><Relationship Id="rId151" Type="http://schemas.openxmlformats.org/officeDocument/2006/relationships/slide" Target="slides/slide94.xml"/><Relationship Id="rId156" Type="http://schemas.openxmlformats.org/officeDocument/2006/relationships/slide" Target="slides/slide99.xml"/><Relationship Id="rId164" Type="http://schemas.openxmlformats.org/officeDocument/2006/relationships/slide" Target="slides/slide107.xml"/><Relationship Id="rId16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2.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19.xml"/><Relationship Id="rId97" Type="http://schemas.openxmlformats.org/officeDocument/2006/relationships/slide" Target="slides/slide40.xml"/><Relationship Id="rId104" Type="http://schemas.openxmlformats.org/officeDocument/2006/relationships/slide" Target="slides/slide47.xml"/><Relationship Id="rId120" Type="http://schemas.openxmlformats.org/officeDocument/2006/relationships/slide" Target="slides/slide63.xml"/><Relationship Id="rId125" Type="http://schemas.openxmlformats.org/officeDocument/2006/relationships/slide" Target="slides/slide68.xml"/><Relationship Id="rId141" Type="http://schemas.openxmlformats.org/officeDocument/2006/relationships/slide" Target="slides/slide84.xml"/><Relationship Id="rId146" Type="http://schemas.openxmlformats.org/officeDocument/2006/relationships/slide" Target="slides/slide89.xml"/><Relationship Id="rId16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14.xml"/><Relationship Id="rId92" Type="http://schemas.openxmlformats.org/officeDocument/2006/relationships/slide" Target="slides/slide35.xml"/><Relationship Id="rId162" Type="http://schemas.openxmlformats.org/officeDocument/2006/relationships/slide" Target="slides/slide105.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9.xml"/><Relationship Id="rId87" Type="http://schemas.openxmlformats.org/officeDocument/2006/relationships/slide" Target="slides/slide30.xml"/><Relationship Id="rId110" Type="http://schemas.openxmlformats.org/officeDocument/2006/relationships/slide" Target="slides/slide53.xml"/><Relationship Id="rId115" Type="http://schemas.openxmlformats.org/officeDocument/2006/relationships/slide" Target="slides/slide58.xml"/><Relationship Id="rId131" Type="http://schemas.openxmlformats.org/officeDocument/2006/relationships/slide" Target="slides/slide74.xml"/><Relationship Id="rId136" Type="http://schemas.openxmlformats.org/officeDocument/2006/relationships/slide" Target="slides/slide79.xml"/><Relationship Id="rId157" Type="http://schemas.openxmlformats.org/officeDocument/2006/relationships/slide" Target="slides/slide100.xml"/><Relationship Id="rId61" Type="http://schemas.openxmlformats.org/officeDocument/2006/relationships/slide" Target="slides/slide4.xml"/><Relationship Id="rId82" Type="http://schemas.openxmlformats.org/officeDocument/2006/relationships/slide" Target="slides/slide25.xml"/><Relationship Id="rId152" Type="http://schemas.openxmlformats.org/officeDocument/2006/relationships/slide" Target="slides/slide9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20.xml"/><Relationship Id="rId100" Type="http://schemas.openxmlformats.org/officeDocument/2006/relationships/slide" Target="slides/slide43.xml"/><Relationship Id="rId105" Type="http://schemas.openxmlformats.org/officeDocument/2006/relationships/slide" Target="slides/slide48.xml"/><Relationship Id="rId126" Type="http://schemas.openxmlformats.org/officeDocument/2006/relationships/slide" Target="slides/slide69.xml"/><Relationship Id="rId147" Type="http://schemas.openxmlformats.org/officeDocument/2006/relationships/slide" Target="slides/slide90.xml"/><Relationship Id="rId168"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5.xml"/><Relationship Id="rId93" Type="http://schemas.openxmlformats.org/officeDocument/2006/relationships/slide" Target="slides/slide36.xml"/><Relationship Id="rId98" Type="http://schemas.openxmlformats.org/officeDocument/2006/relationships/slide" Target="slides/slide41.xml"/><Relationship Id="rId121" Type="http://schemas.openxmlformats.org/officeDocument/2006/relationships/slide" Target="slides/slide64.xml"/><Relationship Id="rId142" Type="http://schemas.openxmlformats.org/officeDocument/2006/relationships/slide" Target="slides/slide85.xml"/><Relationship Id="rId163" Type="http://schemas.openxmlformats.org/officeDocument/2006/relationships/slide" Target="slides/slide106.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0.xml"/><Relationship Id="rId116" Type="http://schemas.openxmlformats.org/officeDocument/2006/relationships/slide" Target="slides/slide59.xml"/><Relationship Id="rId137" Type="http://schemas.openxmlformats.org/officeDocument/2006/relationships/slide" Target="slides/slide80.xml"/><Relationship Id="rId158" Type="http://schemas.openxmlformats.org/officeDocument/2006/relationships/slide" Target="slides/slide10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5.xml"/><Relationship Id="rId83" Type="http://schemas.openxmlformats.org/officeDocument/2006/relationships/slide" Target="slides/slide26.xml"/><Relationship Id="rId88" Type="http://schemas.openxmlformats.org/officeDocument/2006/relationships/slide" Target="slides/slide31.xml"/><Relationship Id="rId111" Type="http://schemas.openxmlformats.org/officeDocument/2006/relationships/slide" Target="slides/slide54.xml"/><Relationship Id="rId132" Type="http://schemas.openxmlformats.org/officeDocument/2006/relationships/slide" Target="slides/slide75.xml"/><Relationship Id="rId153" Type="http://schemas.openxmlformats.org/officeDocument/2006/relationships/slide" Target="slides/slide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93.wmf"/><Relationship Id="rId3" Type="http://schemas.openxmlformats.org/officeDocument/2006/relationships/image" Target="../media/image84.wmf"/><Relationship Id="rId7" Type="http://schemas.openxmlformats.org/officeDocument/2006/relationships/image" Target="../media/image88.wmf"/><Relationship Id="rId12" Type="http://schemas.openxmlformats.org/officeDocument/2006/relationships/image" Target="../media/image92.wmf"/><Relationship Id="rId2" Type="http://schemas.openxmlformats.org/officeDocument/2006/relationships/image" Target="../media/image83.wmf"/><Relationship Id="rId1" Type="http://schemas.openxmlformats.org/officeDocument/2006/relationships/image" Target="../media/image46.wmf"/><Relationship Id="rId6" Type="http://schemas.openxmlformats.org/officeDocument/2006/relationships/image" Target="../media/image87.wmf"/><Relationship Id="rId11" Type="http://schemas.openxmlformats.org/officeDocument/2006/relationships/image" Target="../media/image91.wmf"/><Relationship Id="rId5" Type="http://schemas.openxmlformats.org/officeDocument/2006/relationships/image" Target="../media/image86.wmf"/><Relationship Id="rId10" Type="http://schemas.openxmlformats.org/officeDocument/2006/relationships/image" Target="../media/image90.wmf"/><Relationship Id="rId4" Type="http://schemas.openxmlformats.org/officeDocument/2006/relationships/image" Target="../media/image85.wmf"/><Relationship Id="rId9" Type="http://schemas.openxmlformats.org/officeDocument/2006/relationships/image" Target="../media/image89.wmf"/><Relationship Id="rId14" Type="http://schemas.openxmlformats.org/officeDocument/2006/relationships/image" Target="../media/image94.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image" Target="../media/image94.wmf"/><Relationship Id="rId3" Type="http://schemas.openxmlformats.org/officeDocument/2006/relationships/image" Target="../media/image95.wmf"/><Relationship Id="rId7" Type="http://schemas.openxmlformats.org/officeDocument/2006/relationships/image" Target="../media/image81.wmf"/><Relationship Id="rId12" Type="http://schemas.openxmlformats.org/officeDocument/2006/relationships/image" Target="../media/image93.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98.wmf"/><Relationship Id="rId11" Type="http://schemas.openxmlformats.org/officeDocument/2006/relationships/image" Target="../media/image92.wmf"/><Relationship Id="rId5" Type="http://schemas.openxmlformats.org/officeDocument/2006/relationships/image" Target="../media/image97.wmf"/><Relationship Id="rId10" Type="http://schemas.openxmlformats.org/officeDocument/2006/relationships/image" Target="../media/image91.wmf"/><Relationship Id="rId4" Type="http://schemas.openxmlformats.org/officeDocument/2006/relationships/image" Target="../media/image96.wmf"/><Relationship Id="rId9"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11" Type="http://schemas.openxmlformats.org/officeDocument/2006/relationships/image" Target="../media/image56.wmf"/><Relationship Id="rId5" Type="http://schemas.openxmlformats.org/officeDocument/2006/relationships/image" Target="../media/image50.wmf"/><Relationship Id="rId10" Type="http://schemas.openxmlformats.org/officeDocument/2006/relationships/image" Target="../media/image55.wmf"/><Relationship Id="rId4" Type="http://schemas.openxmlformats.org/officeDocument/2006/relationships/image" Target="../media/image49.wmf"/><Relationship Id="rId9"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46.wmf"/><Relationship Id="rId6" Type="http://schemas.openxmlformats.org/officeDocument/2006/relationships/image" Target="../media/image61.wmf"/><Relationship Id="rId11" Type="http://schemas.openxmlformats.org/officeDocument/2006/relationships/image" Target="../media/image56.wmf"/><Relationship Id="rId5" Type="http://schemas.openxmlformats.org/officeDocument/2006/relationships/image" Target="../media/image60.wmf"/><Relationship Id="rId10" Type="http://schemas.openxmlformats.org/officeDocument/2006/relationships/image" Target="../media/image65.wmf"/><Relationship Id="rId4" Type="http://schemas.openxmlformats.org/officeDocument/2006/relationships/image" Target="../media/image59.wmf"/><Relationship Id="rId9"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46.wmf"/><Relationship Id="rId6" Type="http://schemas.openxmlformats.org/officeDocument/2006/relationships/image" Target="../media/image70.wmf"/><Relationship Id="rId11" Type="http://schemas.openxmlformats.org/officeDocument/2006/relationships/image" Target="../media/image56.wmf"/><Relationship Id="rId5" Type="http://schemas.openxmlformats.org/officeDocument/2006/relationships/image" Target="../media/image69.wmf"/><Relationship Id="rId10" Type="http://schemas.openxmlformats.org/officeDocument/2006/relationships/image" Target="../media/image74.wmf"/><Relationship Id="rId4" Type="http://schemas.openxmlformats.org/officeDocument/2006/relationships/image" Target="../media/image68.wmf"/><Relationship Id="rId9"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image" Target="../media/image77.wmf"/><Relationship Id="rId3" Type="http://schemas.openxmlformats.org/officeDocument/2006/relationships/image" Target="../media/image75.wmf"/><Relationship Id="rId7" Type="http://schemas.openxmlformats.org/officeDocument/2006/relationships/image" Target="../media/image68.wmf"/><Relationship Id="rId12" Type="http://schemas.openxmlformats.org/officeDocument/2006/relationships/image" Target="../media/image73.wmf"/><Relationship Id="rId2" Type="http://schemas.openxmlformats.org/officeDocument/2006/relationships/image" Target="../media/image56.wmf"/><Relationship Id="rId1" Type="http://schemas.openxmlformats.org/officeDocument/2006/relationships/image" Target="../media/image46.wmf"/><Relationship Id="rId6" Type="http://schemas.openxmlformats.org/officeDocument/2006/relationships/image" Target="../media/image67.wmf"/><Relationship Id="rId11" Type="http://schemas.openxmlformats.org/officeDocument/2006/relationships/image" Target="../media/image72.wmf"/><Relationship Id="rId5" Type="http://schemas.openxmlformats.org/officeDocument/2006/relationships/image" Target="../media/image66.wmf"/><Relationship Id="rId10" Type="http://schemas.openxmlformats.org/officeDocument/2006/relationships/image" Target="../media/image71.wmf"/><Relationship Id="rId4" Type="http://schemas.openxmlformats.org/officeDocument/2006/relationships/image" Target="../media/image76.wmf"/><Relationship Id="rId9" Type="http://schemas.openxmlformats.org/officeDocument/2006/relationships/image" Target="../media/image70.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image" Target="../media/image79.wmf"/><Relationship Id="rId3" Type="http://schemas.openxmlformats.org/officeDocument/2006/relationships/image" Target="../media/image67.wmf"/><Relationship Id="rId7" Type="http://schemas.openxmlformats.org/officeDocument/2006/relationships/image" Target="../media/image71.wmf"/><Relationship Id="rId12" Type="http://schemas.openxmlformats.org/officeDocument/2006/relationships/image" Target="../media/image78.wmf"/><Relationship Id="rId2" Type="http://schemas.openxmlformats.org/officeDocument/2006/relationships/image" Target="../media/image66.wmf"/><Relationship Id="rId1" Type="http://schemas.openxmlformats.org/officeDocument/2006/relationships/image" Target="../media/image46.wmf"/><Relationship Id="rId6" Type="http://schemas.openxmlformats.org/officeDocument/2006/relationships/image" Target="../media/image70.wmf"/><Relationship Id="rId11" Type="http://schemas.openxmlformats.org/officeDocument/2006/relationships/image" Target="../media/image56.wmf"/><Relationship Id="rId5" Type="http://schemas.openxmlformats.org/officeDocument/2006/relationships/image" Target="../media/image69.wmf"/><Relationship Id="rId15" Type="http://schemas.openxmlformats.org/officeDocument/2006/relationships/image" Target="../media/image81.wmf"/><Relationship Id="rId10" Type="http://schemas.openxmlformats.org/officeDocument/2006/relationships/image" Target="../media/image77.wmf"/><Relationship Id="rId4" Type="http://schemas.openxmlformats.org/officeDocument/2006/relationships/image" Target="../media/image68.wmf"/><Relationship Id="rId9" Type="http://schemas.openxmlformats.org/officeDocument/2006/relationships/image" Target="../media/image73.wmf"/><Relationship Id="rId14" Type="http://schemas.openxmlformats.org/officeDocument/2006/relationships/image" Target="../media/image80.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image" Target="../media/image80.wmf"/><Relationship Id="rId3" Type="http://schemas.openxmlformats.org/officeDocument/2006/relationships/image" Target="../media/image67.wmf"/><Relationship Id="rId7" Type="http://schemas.openxmlformats.org/officeDocument/2006/relationships/image" Target="../media/image71.wmf"/><Relationship Id="rId12" Type="http://schemas.openxmlformats.org/officeDocument/2006/relationships/image" Target="../media/image79.wmf"/><Relationship Id="rId2" Type="http://schemas.openxmlformats.org/officeDocument/2006/relationships/image" Target="../media/image66.wmf"/><Relationship Id="rId1" Type="http://schemas.openxmlformats.org/officeDocument/2006/relationships/image" Target="../media/image46.wmf"/><Relationship Id="rId6" Type="http://schemas.openxmlformats.org/officeDocument/2006/relationships/image" Target="../media/image70.wmf"/><Relationship Id="rId11" Type="http://schemas.openxmlformats.org/officeDocument/2006/relationships/image" Target="../media/image78.wmf"/><Relationship Id="rId5" Type="http://schemas.openxmlformats.org/officeDocument/2006/relationships/image" Target="../media/image69.wmf"/><Relationship Id="rId10" Type="http://schemas.openxmlformats.org/officeDocument/2006/relationships/image" Target="../media/image77.wmf"/><Relationship Id="rId4" Type="http://schemas.openxmlformats.org/officeDocument/2006/relationships/image" Target="../media/image68.wmf"/><Relationship Id="rId9" Type="http://schemas.openxmlformats.org/officeDocument/2006/relationships/image" Target="../media/image73.wmf"/><Relationship Id="rId14" Type="http://schemas.openxmlformats.org/officeDocument/2006/relationships/image" Target="../media/image8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s-ES" sz="900" dirty="0" smtClean="0">
                <a:latin typeface="Eras Demi ITC" pitchFamily="34" charset="0"/>
              </a:rPr>
              <a:t>Programación Web</a:t>
            </a:r>
          </a:p>
          <a:p>
            <a:r>
              <a:rPr lang="es-ES" sz="900" dirty="0" smtClean="0">
                <a:latin typeface="Eras Demi ITC" pitchFamily="34" charset="0"/>
              </a:rPr>
              <a:t>3º Grado en Ingeniería Informática</a:t>
            </a:r>
            <a:endParaRPr lang="es-ES" sz="900" dirty="0">
              <a:latin typeface="Eras Demi ITC" pitchFamily="34" charset="0"/>
            </a:endParaRPr>
          </a:p>
        </p:txBody>
      </p:sp>
      <p:sp>
        <p:nvSpPr>
          <p:cNvPr id="4" name="3 Marcador de pie de página"/>
          <p:cNvSpPr>
            <a:spLocks noGrp="1"/>
          </p:cNvSpPr>
          <p:nvPr>
            <p:ph type="ftr" sz="quarter" idx="2"/>
          </p:nvPr>
        </p:nvSpPr>
        <p:spPr>
          <a:xfrm>
            <a:off x="0" y="8685213"/>
            <a:ext cx="6183306" cy="457200"/>
          </a:xfrm>
          <a:prstGeom prst="rect">
            <a:avLst/>
          </a:prstGeom>
        </p:spPr>
        <p:txBody>
          <a:bodyPr vert="horz" lIns="91440" tIns="45720" rIns="91440" bIns="45720" rtlCol="0" anchor="b"/>
          <a:lstStyle>
            <a:lvl1pPr algn="l">
              <a:defRPr sz="1200"/>
            </a:lvl1pPr>
          </a:lstStyle>
          <a:p>
            <a:r>
              <a:rPr lang="es-ES" sz="900" dirty="0" smtClean="0">
                <a:latin typeface="Eras Demi ITC" pitchFamily="34" charset="0"/>
              </a:rPr>
              <a:t>Javier Martínez Baena</a:t>
            </a:r>
          </a:p>
          <a:p>
            <a:r>
              <a:rPr lang="es-ES" sz="900" dirty="0" smtClean="0">
                <a:latin typeface="Eras Demi ITC" pitchFamily="34" charset="0"/>
              </a:rPr>
              <a:t>Departamento de Ciencias de la Computación e Inteligencia Artificial – Universidad de Granada</a:t>
            </a:r>
            <a:endParaRPr lang="es-ES" sz="900" dirty="0">
              <a:latin typeface="Eras Demi ITC" pitchFamily="34" charset="0"/>
            </a:endParaRPr>
          </a:p>
        </p:txBody>
      </p:sp>
      <p:sp>
        <p:nvSpPr>
          <p:cNvPr id="5" name="4 Marcador de número de diapositiva"/>
          <p:cNvSpPr>
            <a:spLocks noGrp="1"/>
          </p:cNvSpPr>
          <p:nvPr>
            <p:ph type="sldNum" sz="quarter" idx="3"/>
          </p:nvPr>
        </p:nvSpPr>
        <p:spPr>
          <a:xfrm>
            <a:off x="6291318" y="8685213"/>
            <a:ext cx="565095" cy="457200"/>
          </a:xfrm>
          <a:prstGeom prst="rect">
            <a:avLst/>
          </a:prstGeom>
        </p:spPr>
        <p:txBody>
          <a:bodyPr vert="horz" lIns="91440" tIns="45720" rIns="91440" bIns="45720" rtlCol="0" anchor="b"/>
          <a:lstStyle>
            <a:lvl1pPr algn="r">
              <a:defRPr sz="1200"/>
            </a:lvl1pPr>
          </a:lstStyle>
          <a:p>
            <a:fld id="{C59001D4-C561-4315-862E-CACFB91307F9}" type="slidenum">
              <a:rPr lang="es-ES" sz="900" smtClean="0">
                <a:latin typeface="Eras Demi ITC" pitchFamily="34" charset="0"/>
              </a:rPr>
              <a:t>‹Nº›</a:t>
            </a:fld>
            <a:endParaRPr lang="es-ES" sz="900">
              <a:latin typeface="Eras Demi ITC" pitchFamily="34" charset="0"/>
            </a:endParaRPr>
          </a:p>
        </p:txBody>
      </p:sp>
    </p:spTree>
    <p:extLst>
      <p:ext uri="{BB962C8B-B14F-4D97-AF65-F5344CB8AC3E}">
        <p14:creationId xmlns:p14="http://schemas.microsoft.com/office/powerpoint/2010/main" val="2575873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900">
                <a:latin typeface="Eras Demi ITC" pitchFamily="34" charset="0"/>
              </a:defRPr>
            </a:lvl1pPr>
          </a:lstStyle>
          <a:p>
            <a:r>
              <a:rPr lang="es-ES" smtClean="0"/>
              <a:t>Asignatura</a:t>
            </a:r>
          </a:p>
          <a:p>
            <a:r>
              <a:rPr lang="es-ES" smtClean="0"/>
              <a:t>Titulación</a:t>
            </a:r>
            <a:endParaRPr lang="es-ES" dirty="0"/>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5967282" cy="457200"/>
          </a:xfrm>
          <a:prstGeom prst="rect">
            <a:avLst/>
          </a:prstGeom>
        </p:spPr>
        <p:txBody>
          <a:bodyPr vert="horz" lIns="91440" tIns="45720" rIns="91440" bIns="45720" rtlCol="0" anchor="b"/>
          <a:lstStyle>
            <a:lvl1pPr algn="l">
              <a:defRPr sz="900"/>
            </a:lvl1pPr>
          </a:lstStyle>
          <a:p>
            <a:r>
              <a:rPr lang="es-ES" smtClean="0">
                <a:latin typeface="Eras Demi ITC" pitchFamily="34" charset="0"/>
              </a:rPr>
              <a:t>Profesor</a:t>
            </a:r>
          </a:p>
          <a:p>
            <a:r>
              <a:rPr lang="es-ES" smtClean="0">
                <a:latin typeface="Eras Demi ITC" pitchFamily="34" charset="0"/>
              </a:rPr>
              <a:t>Departamento de Ciencias de la Computación e Inteligencia Artificial – Universidad de Granada</a:t>
            </a:r>
            <a:endParaRPr lang="es-ES" dirty="0">
              <a:latin typeface="Eras Demi ITC" pitchFamily="34" charset="0"/>
            </a:endParaRPr>
          </a:p>
        </p:txBody>
      </p:sp>
      <p:sp>
        <p:nvSpPr>
          <p:cNvPr id="7" name="6 Marcador de número de diapositiva"/>
          <p:cNvSpPr>
            <a:spLocks noGrp="1"/>
          </p:cNvSpPr>
          <p:nvPr>
            <p:ph type="sldNum" sz="quarter" idx="5"/>
          </p:nvPr>
        </p:nvSpPr>
        <p:spPr>
          <a:xfrm>
            <a:off x="6291318" y="8685213"/>
            <a:ext cx="565095" cy="457200"/>
          </a:xfrm>
          <a:prstGeom prst="rect">
            <a:avLst/>
          </a:prstGeom>
        </p:spPr>
        <p:txBody>
          <a:bodyPr vert="horz" lIns="91440" tIns="45720" rIns="91440" bIns="45720" rtlCol="0" anchor="b"/>
          <a:lstStyle>
            <a:lvl1pPr algn="r">
              <a:defRPr sz="900">
                <a:latin typeface="Eras Demi ITC" pitchFamily="34" charset="0"/>
              </a:defRPr>
            </a:lvl1pPr>
          </a:lstStyle>
          <a:p>
            <a:fld id="{DB126B15-EAA1-4FBF-8C2E-6854719231F4}" type="slidenum">
              <a:rPr lang="es-ES" smtClean="0"/>
              <a:pPr/>
              <a:t>‹Nº›</a:t>
            </a:fld>
            <a:endParaRPr lang="es-ES" dirty="0"/>
          </a:p>
        </p:txBody>
      </p:sp>
    </p:spTree>
    <p:extLst>
      <p:ext uri="{BB962C8B-B14F-4D97-AF65-F5344CB8AC3E}">
        <p14:creationId xmlns:p14="http://schemas.microsoft.com/office/powerpoint/2010/main" val="3424022905"/>
      </p:ext>
    </p:extLst>
  </p:cSld>
  <p:clrMap bg1="lt1" tx1="dk1" bg2="lt2" tx2="dk2" accent1="accent1" accent2="accent2" accent3="accent3" accent4="accent4" accent5="accent5" accent6="accent6" hlink="hlink" folHlink="folHlink"/>
  <p:notesStyle>
    <a:lvl1pPr marL="0" algn="l" defTabSz="914400" rtl="0" eaLnBrk="1" latinLnBrk="0" hangingPunct="1">
      <a:defRPr sz="1100" kern="1200">
        <a:solidFill>
          <a:schemeClr val="tx1"/>
        </a:solidFill>
        <a:latin typeface="DejaVu Sans" pitchFamily="34" charset="0"/>
        <a:ea typeface="DejaVu Sans" pitchFamily="34" charset="0"/>
        <a:cs typeface="DejaVu Sans" pitchFamily="34" charset="0"/>
      </a:defRPr>
    </a:lvl1pPr>
    <a:lvl2pPr marL="457200" algn="l" defTabSz="914400" rtl="0" eaLnBrk="1" latinLnBrk="0" hangingPunct="1">
      <a:defRPr sz="1100" kern="1200">
        <a:solidFill>
          <a:schemeClr val="tx1"/>
        </a:solidFill>
        <a:latin typeface="DejaVu Sans" pitchFamily="34" charset="0"/>
        <a:ea typeface="DejaVu Sans" pitchFamily="34" charset="0"/>
        <a:cs typeface="DejaVu Sans" pitchFamily="34" charset="0"/>
      </a:defRPr>
    </a:lvl2pPr>
    <a:lvl3pPr marL="914400" algn="l" defTabSz="914400" rtl="0" eaLnBrk="1" latinLnBrk="0" hangingPunct="1">
      <a:defRPr sz="1100" kern="1200">
        <a:solidFill>
          <a:schemeClr val="tx1"/>
        </a:solidFill>
        <a:latin typeface="DejaVu Sans" pitchFamily="34" charset="0"/>
        <a:ea typeface="DejaVu Sans" pitchFamily="34" charset="0"/>
        <a:cs typeface="DejaVu Sans" pitchFamily="34" charset="0"/>
      </a:defRPr>
    </a:lvl3pPr>
    <a:lvl4pPr marL="1371600" algn="l" defTabSz="914400" rtl="0" eaLnBrk="1" latinLnBrk="0" hangingPunct="1">
      <a:defRPr sz="1100" kern="1200">
        <a:solidFill>
          <a:schemeClr val="tx1"/>
        </a:solidFill>
        <a:latin typeface="DejaVu Sans" pitchFamily="34" charset="0"/>
        <a:ea typeface="DejaVu Sans" pitchFamily="34" charset="0"/>
        <a:cs typeface="DejaVu Sans" pitchFamily="34" charset="0"/>
      </a:defRPr>
    </a:lvl4pPr>
    <a:lvl5pPr marL="1828800" algn="l" defTabSz="914400" rtl="0" eaLnBrk="1" latinLnBrk="0" hangingPunct="1">
      <a:defRPr sz="1100" kern="1200">
        <a:solidFill>
          <a:schemeClr val="tx1"/>
        </a:solidFill>
        <a:latin typeface="DejaVu Sans" pitchFamily="34" charset="0"/>
        <a:ea typeface="DejaVu Sans" pitchFamily="34" charset="0"/>
        <a:cs typeface="DejaVu Sans"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i.org/10.1145/566570.566575"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i.org/10.1145/566570.566575"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gvv.mpi-inf.mpg.de/projects/hdrdeghost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1B662C78-0145-45BD-AF35-2DD1C1B18352}" type="slidenum">
              <a:rPr lang="es-ES" smtClean="0"/>
              <a:t>1</a:t>
            </a:fld>
            <a:endParaRPr lang="es-ES"/>
          </a:p>
        </p:txBody>
      </p:sp>
    </p:spTree>
    <p:extLst>
      <p:ext uri="{BB962C8B-B14F-4D97-AF65-F5344CB8AC3E}">
        <p14:creationId xmlns:p14="http://schemas.microsoft.com/office/powerpoint/2010/main" val="1125855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F57CBC8D-B338-4C00-A90D-CE362B36C972}" type="slidenum">
              <a:rPr lang="en-US">
                <a:solidFill>
                  <a:srgbClr val="000000"/>
                </a:solidFill>
              </a:rPr>
              <a:pPr/>
              <a:t>12</a:t>
            </a:fld>
            <a:endParaRPr lang="en-US">
              <a:solidFill>
                <a:srgbClr val="000000"/>
              </a:solidFill>
            </a:endParaRPr>
          </a:p>
        </p:txBody>
      </p:sp>
      <p:sp>
        <p:nvSpPr>
          <p:cNvPr id="905218"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5219"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3</a:t>
            </a:r>
          </a:p>
        </p:txBody>
      </p:sp>
      <p:sp>
        <p:nvSpPr>
          <p:cNvPr id="905220"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5221"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5222" name="Rectangle 6"/>
          <p:cNvSpPr>
            <a:spLocks noGrp="1" noRot="1" noChangeAspect="1" noChangeArrowheads="1" noTextEdit="1"/>
          </p:cNvSpPr>
          <p:nvPr>
            <p:ph type="sldImg"/>
          </p:nvPr>
        </p:nvSpPr>
        <p:spPr>
          <a:xfrm>
            <a:off x="457200" y="720725"/>
            <a:ext cx="6400800" cy="3600450"/>
          </a:xfrm>
          <a:ln w="12700" cap="flat"/>
        </p:spPr>
      </p:sp>
      <p:sp>
        <p:nvSpPr>
          <p:cNvPr id="905223" name="Rectangle 7"/>
          <p:cNvSpPr>
            <a:spLocks noGrp="1" noChangeArrowheads="1"/>
          </p:cNvSpPr>
          <p:nvPr>
            <p:ph type="body" idx="1"/>
          </p:nvPr>
        </p:nvSpPr>
        <p:spPr>
          <a:xfrm>
            <a:off x="957263" y="4570413"/>
            <a:ext cx="5419725" cy="4335462"/>
          </a:xfrm>
          <a:ln/>
        </p:spPr>
        <p:txBody>
          <a:bodyPr lIns="95655" tIns="46988" rIns="95655" bIns="46988"/>
          <a:lstStyle/>
          <a:p>
            <a:r>
              <a:rPr lang="en-US" dirty="0"/>
              <a:t>Note: Response of the lens to scene radiance is not strictly linear – glass reflects some light, some light is blocked, etc.</a:t>
            </a:r>
          </a:p>
          <a:p>
            <a:endParaRPr lang="en-US" dirty="0"/>
          </a:p>
          <a:p>
            <a:r>
              <a:rPr lang="en-US" dirty="0"/>
              <a:t>Solid angle: https://en.wikipedia.org/wiki/Solid_angle</a:t>
            </a:r>
          </a:p>
        </p:txBody>
      </p:sp>
    </p:spTree>
    <p:extLst>
      <p:ext uri="{BB962C8B-B14F-4D97-AF65-F5344CB8AC3E}">
        <p14:creationId xmlns:p14="http://schemas.microsoft.com/office/powerpoint/2010/main" val="1896960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F57CBC8D-B338-4C00-A90D-CE362B36C972}" type="slidenum">
              <a:rPr lang="en-US">
                <a:solidFill>
                  <a:srgbClr val="000000"/>
                </a:solidFill>
              </a:rPr>
              <a:pPr/>
              <a:t>13</a:t>
            </a:fld>
            <a:endParaRPr lang="en-US">
              <a:solidFill>
                <a:srgbClr val="000000"/>
              </a:solidFill>
            </a:endParaRPr>
          </a:p>
        </p:txBody>
      </p:sp>
      <p:sp>
        <p:nvSpPr>
          <p:cNvPr id="905218"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5219"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3</a:t>
            </a:r>
          </a:p>
        </p:txBody>
      </p:sp>
      <p:sp>
        <p:nvSpPr>
          <p:cNvPr id="905220"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5221"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5222" name="Rectangle 6"/>
          <p:cNvSpPr>
            <a:spLocks noGrp="1" noRot="1" noChangeAspect="1" noChangeArrowheads="1" noTextEdit="1"/>
          </p:cNvSpPr>
          <p:nvPr>
            <p:ph type="sldImg"/>
          </p:nvPr>
        </p:nvSpPr>
        <p:spPr>
          <a:xfrm>
            <a:off x="457200" y="720725"/>
            <a:ext cx="6400800" cy="3600450"/>
          </a:xfrm>
          <a:ln w="12700" cap="flat"/>
        </p:spPr>
      </p:sp>
      <p:sp>
        <p:nvSpPr>
          <p:cNvPr id="905223" name="Rectangle 7"/>
          <p:cNvSpPr>
            <a:spLocks noGrp="1" noChangeArrowheads="1"/>
          </p:cNvSpPr>
          <p:nvPr>
            <p:ph type="body" idx="1"/>
          </p:nvPr>
        </p:nvSpPr>
        <p:spPr>
          <a:xfrm>
            <a:off x="957263" y="4570413"/>
            <a:ext cx="5419725" cy="4335462"/>
          </a:xfrm>
          <a:ln/>
        </p:spPr>
        <p:txBody>
          <a:bodyPr lIns="95655" tIns="46988" rIns="95655" bIns="46988"/>
          <a:lstStyle/>
          <a:p>
            <a:endParaRPr lang="en-US" dirty="0"/>
          </a:p>
        </p:txBody>
      </p:sp>
    </p:spTree>
    <p:extLst>
      <p:ext uri="{BB962C8B-B14F-4D97-AF65-F5344CB8AC3E}">
        <p14:creationId xmlns:p14="http://schemas.microsoft.com/office/powerpoint/2010/main" val="421222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F57CBC8D-B338-4C00-A90D-CE362B36C972}" type="slidenum">
              <a:rPr lang="en-US">
                <a:solidFill>
                  <a:srgbClr val="000000"/>
                </a:solidFill>
              </a:rPr>
              <a:pPr/>
              <a:t>14</a:t>
            </a:fld>
            <a:endParaRPr lang="en-US">
              <a:solidFill>
                <a:srgbClr val="000000"/>
              </a:solidFill>
            </a:endParaRPr>
          </a:p>
        </p:txBody>
      </p:sp>
      <p:sp>
        <p:nvSpPr>
          <p:cNvPr id="905218"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5219"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3</a:t>
            </a:r>
          </a:p>
        </p:txBody>
      </p:sp>
      <p:sp>
        <p:nvSpPr>
          <p:cNvPr id="905220"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5221"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5222" name="Rectangle 6"/>
          <p:cNvSpPr>
            <a:spLocks noGrp="1" noRot="1" noChangeAspect="1" noChangeArrowheads="1" noTextEdit="1"/>
          </p:cNvSpPr>
          <p:nvPr>
            <p:ph type="sldImg"/>
          </p:nvPr>
        </p:nvSpPr>
        <p:spPr>
          <a:xfrm>
            <a:off x="457200" y="720725"/>
            <a:ext cx="6400800" cy="3600450"/>
          </a:xfrm>
          <a:ln w="12700" cap="flat"/>
        </p:spPr>
      </p:sp>
      <p:sp>
        <p:nvSpPr>
          <p:cNvPr id="905223" name="Rectangle 7"/>
          <p:cNvSpPr>
            <a:spLocks noGrp="1" noChangeArrowheads="1"/>
          </p:cNvSpPr>
          <p:nvPr>
            <p:ph type="body" idx="1"/>
          </p:nvPr>
        </p:nvSpPr>
        <p:spPr>
          <a:xfrm>
            <a:off x="957263" y="4570413"/>
            <a:ext cx="5419725" cy="4335462"/>
          </a:xfrm>
          <a:ln/>
        </p:spPr>
        <p:txBody>
          <a:bodyPr lIns="95655" tIns="46988" rIns="95655" bIns="46988"/>
          <a:lstStyle/>
          <a:p>
            <a:endParaRPr lang="en-US" dirty="0"/>
          </a:p>
        </p:txBody>
      </p:sp>
    </p:spTree>
    <p:extLst>
      <p:ext uri="{BB962C8B-B14F-4D97-AF65-F5344CB8AC3E}">
        <p14:creationId xmlns:p14="http://schemas.microsoft.com/office/powerpoint/2010/main" val="4189451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49CBA0-028E-4324-879B-A2737541717C}" type="slidenum">
              <a:rPr lang="en-US">
                <a:solidFill>
                  <a:srgbClr val="000000"/>
                </a:solidFill>
              </a:rPr>
              <a:pPr/>
              <a:t>15</a:t>
            </a:fld>
            <a:endParaRPr lang="en-US">
              <a:solidFill>
                <a:srgbClr val="000000"/>
              </a:solidFill>
            </a:endParaRPr>
          </a:p>
        </p:txBody>
      </p:sp>
      <p:sp>
        <p:nvSpPr>
          <p:cNvPr id="953346" name="Rectangle 2"/>
          <p:cNvSpPr>
            <a:spLocks noGrp="1" noRot="1" noChangeAspect="1" noChangeArrowheads="1" noTextEdit="1"/>
          </p:cNvSpPr>
          <p:nvPr>
            <p:ph type="sldImg"/>
          </p:nvPr>
        </p:nvSpPr>
        <p:spPr>
          <a:xfrm>
            <a:off x="457200" y="719138"/>
            <a:ext cx="6402388" cy="3602037"/>
          </a:xfrm>
          <a:ln/>
        </p:spPr>
      </p:sp>
      <p:sp>
        <p:nvSpPr>
          <p:cNvPr id="953347" name="Rectangle 3"/>
          <p:cNvSpPr>
            <a:spLocks noGrp="1" noChangeArrowheads="1"/>
          </p:cNvSpPr>
          <p:nvPr>
            <p:ph type="body" idx="1"/>
          </p:nvPr>
        </p:nvSpPr>
        <p:spPr>
          <a:xfrm>
            <a:off x="974725" y="4560888"/>
            <a:ext cx="5365750" cy="4321175"/>
          </a:xfrm>
        </p:spPr>
        <p:txBody>
          <a:bodyPr lIns="96562" tIns="48281" rIns="96562" bIns="48281"/>
          <a:lstStyle/>
          <a:p>
            <a:r>
              <a:rPr lang="en-US" dirty="0"/>
              <a:t>Memorial church, Stanford.</a:t>
            </a:r>
          </a:p>
          <a:p>
            <a:endParaRPr lang="en-US" dirty="0"/>
          </a:p>
          <a:p>
            <a:r>
              <a:rPr lang="en-US" dirty="0"/>
              <a:t>No image is satisfying as none capture the sense of place that we would see when visiting.</a:t>
            </a:r>
          </a:p>
        </p:txBody>
      </p:sp>
    </p:spTree>
    <p:extLst>
      <p:ext uri="{BB962C8B-B14F-4D97-AF65-F5344CB8AC3E}">
        <p14:creationId xmlns:p14="http://schemas.microsoft.com/office/powerpoint/2010/main" val="491376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defRPr/>
            </a:pPr>
            <a:fld id="{47EF99C3-B7AC-4257-B00F-70AA29269105}" type="slidenum">
              <a:rPr lang="en-US">
                <a:solidFill>
                  <a:srgbClr val="000000"/>
                </a:solidFill>
              </a:rPr>
              <a:pPr>
                <a:defRPr/>
              </a:pPr>
              <a:t>16</a:t>
            </a:fld>
            <a:endParaRPr lang="en-US">
              <a:solidFill>
                <a:srgbClr val="000000"/>
              </a:solidFill>
            </a:endParaRPr>
          </a:p>
        </p:txBody>
      </p:sp>
      <p:sp>
        <p:nvSpPr>
          <p:cNvPr id="1489922" name="Rectangle 2"/>
          <p:cNvSpPr>
            <a:spLocks noGrp="1" noRot="1" noChangeAspect="1" noChangeArrowheads="1" noTextEdit="1"/>
          </p:cNvSpPr>
          <p:nvPr>
            <p:ph type="sldImg"/>
          </p:nvPr>
        </p:nvSpPr>
        <p:spPr>
          <a:xfrm>
            <a:off x="457200" y="717550"/>
            <a:ext cx="6370638" cy="3584575"/>
          </a:xfrm>
          <a:ln/>
        </p:spPr>
      </p:sp>
      <p:sp>
        <p:nvSpPr>
          <p:cNvPr id="1489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17340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2A92DC49-0DB7-4264-9BDD-860417B8D536}" type="slidenum">
              <a:rPr lang="en-US">
                <a:solidFill>
                  <a:srgbClr val="000000"/>
                </a:solidFill>
              </a:rPr>
              <a:pPr/>
              <a:t>17</a:t>
            </a:fld>
            <a:endParaRPr lang="en-US">
              <a:solidFill>
                <a:srgbClr val="000000"/>
              </a:solidFill>
            </a:endParaRPr>
          </a:p>
        </p:txBody>
      </p:sp>
      <p:sp>
        <p:nvSpPr>
          <p:cNvPr id="908290"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8291"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4</a:t>
            </a:r>
          </a:p>
        </p:txBody>
      </p:sp>
      <p:sp>
        <p:nvSpPr>
          <p:cNvPr id="908292"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8293"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8294" name="Rectangle 6"/>
          <p:cNvSpPr>
            <a:spLocks noGrp="1" noRot="1" noChangeAspect="1" noChangeArrowheads="1" noTextEdit="1"/>
          </p:cNvSpPr>
          <p:nvPr>
            <p:ph type="sldImg"/>
          </p:nvPr>
        </p:nvSpPr>
        <p:spPr>
          <a:xfrm>
            <a:off x="457200" y="720725"/>
            <a:ext cx="6400800" cy="3600450"/>
          </a:xfrm>
          <a:ln w="12700" cap="flat"/>
        </p:spPr>
      </p:sp>
      <p:sp>
        <p:nvSpPr>
          <p:cNvPr id="908295" name="Rectangle 7"/>
          <p:cNvSpPr>
            <a:spLocks noGrp="1" noChangeArrowheads="1"/>
          </p:cNvSpPr>
          <p:nvPr>
            <p:ph type="body" idx="1"/>
          </p:nvPr>
        </p:nvSpPr>
        <p:spPr>
          <a:xfrm>
            <a:off x="957263" y="4570413"/>
            <a:ext cx="5419725" cy="4335462"/>
          </a:xfrm>
          <a:ln/>
        </p:spPr>
        <p:txBody>
          <a:bodyPr lIns="95655" tIns="46988" rIns="95655" bIns="46988"/>
          <a:lstStyle/>
          <a:p>
            <a:endParaRPr lang="en-US" dirty="0"/>
          </a:p>
        </p:txBody>
      </p:sp>
    </p:spTree>
    <p:extLst>
      <p:ext uri="{BB962C8B-B14F-4D97-AF65-F5344CB8AC3E}">
        <p14:creationId xmlns:p14="http://schemas.microsoft.com/office/powerpoint/2010/main" val="2167728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2A92DC49-0DB7-4264-9BDD-860417B8D536}" type="slidenum">
              <a:rPr lang="en-US">
                <a:solidFill>
                  <a:srgbClr val="000000"/>
                </a:solidFill>
              </a:rPr>
              <a:pPr/>
              <a:t>18</a:t>
            </a:fld>
            <a:endParaRPr lang="en-US">
              <a:solidFill>
                <a:srgbClr val="000000"/>
              </a:solidFill>
            </a:endParaRPr>
          </a:p>
        </p:txBody>
      </p:sp>
      <p:sp>
        <p:nvSpPr>
          <p:cNvPr id="908290"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8291"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4</a:t>
            </a:r>
          </a:p>
        </p:txBody>
      </p:sp>
      <p:sp>
        <p:nvSpPr>
          <p:cNvPr id="908292"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8293"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8294" name="Rectangle 6"/>
          <p:cNvSpPr>
            <a:spLocks noGrp="1" noRot="1" noChangeAspect="1" noChangeArrowheads="1" noTextEdit="1"/>
          </p:cNvSpPr>
          <p:nvPr>
            <p:ph type="sldImg"/>
          </p:nvPr>
        </p:nvSpPr>
        <p:spPr>
          <a:xfrm>
            <a:off x="457200" y="720725"/>
            <a:ext cx="6400800" cy="3600450"/>
          </a:xfrm>
          <a:ln w="12700" cap="flat"/>
        </p:spPr>
      </p:sp>
      <p:sp>
        <p:nvSpPr>
          <p:cNvPr id="908295" name="Rectangle 7"/>
          <p:cNvSpPr>
            <a:spLocks noGrp="1" noChangeArrowheads="1"/>
          </p:cNvSpPr>
          <p:nvPr>
            <p:ph type="body" idx="1"/>
          </p:nvPr>
        </p:nvSpPr>
        <p:spPr>
          <a:xfrm>
            <a:off x="957263" y="4570413"/>
            <a:ext cx="5419725" cy="4335462"/>
          </a:xfrm>
          <a:ln/>
        </p:spPr>
        <p:txBody>
          <a:bodyPr lIns="95655" tIns="46988" rIns="95655" bIns="46988"/>
          <a:lstStyle/>
          <a:p>
            <a:endParaRPr lang="en-US"/>
          </a:p>
        </p:txBody>
      </p:sp>
    </p:spTree>
    <p:extLst>
      <p:ext uri="{BB962C8B-B14F-4D97-AF65-F5344CB8AC3E}">
        <p14:creationId xmlns:p14="http://schemas.microsoft.com/office/powerpoint/2010/main" val="2538553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CFA09A8F-53B7-4010-8EAD-3BCB8FA43901}" type="slidenum">
              <a:rPr lang="en-US">
                <a:solidFill>
                  <a:srgbClr val="000000"/>
                </a:solidFill>
              </a:rPr>
              <a:pPr/>
              <a:t>19</a:t>
            </a:fld>
            <a:endParaRPr lang="en-US">
              <a:solidFill>
                <a:srgbClr val="000000"/>
              </a:solidFill>
            </a:endParaRPr>
          </a:p>
        </p:txBody>
      </p:sp>
      <p:sp>
        <p:nvSpPr>
          <p:cNvPr id="900098"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0099"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a:t>
            </a:r>
          </a:p>
        </p:txBody>
      </p:sp>
      <p:sp>
        <p:nvSpPr>
          <p:cNvPr id="900100"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0101"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0102" name="Rectangle 6"/>
          <p:cNvSpPr>
            <a:spLocks noGrp="1" noRot="1" noChangeAspect="1" noChangeArrowheads="1" noTextEdit="1"/>
          </p:cNvSpPr>
          <p:nvPr>
            <p:ph type="sldImg"/>
          </p:nvPr>
        </p:nvSpPr>
        <p:spPr>
          <a:xfrm>
            <a:off x="457200" y="720725"/>
            <a:ext cx="6400800" cy="3600450"/>
          </a:xfrm>
          <a:ln w="12700" cap="flat"/>
        </p:spPr>
      </p:sp>
      <p:sp>
        <p:nvSpPr>
          <p:cNvPr id="900103" name="Rectangle 7"/>
          <p:cNvSpPr>
            <a:spLocks noGrp="1" noChangeArrowheads="1"/>
          </p:cNvSpPr>
          <p:nvPr>
            <p:ph type="body" idx="1"/>
          </p:nvPr>
        </p:nvSpPr>
        <p:spPr>
          <a:xfrm>
            <a:off x="957263" y="4570413"/>
            <a:ext cx="5419725" cy="4335462"/>
          </a:xfrm>
          <a:ln/>
        </p:spPr>
        <p:txBody>
          <a:bodyPr lIns="95655" tIns="46988" rIns="95655" bIns="46988"/>
          <a:lstStyle/>
          <a:p>
            <a:endParaRPr lang="en-US"/>
          </a:p>
        </p:txBody>
      </p:sp>
    </p:spTree>
    <p:extLst>
      <p:ext uri="{BB962C8B-B14F-4D97-AF65-F5344CB8AC3E}">
        <p14:creationId xmlns:p14="http://schemas.microsoft.com/office/powerpoint/2010/main" val="4250345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28E1A9-8F05-40FA-9A06-905A9626D5AF}" type="slidenum">
              <a:rPr lang="en-US">
                <a:solidFill>
                  <a:srgbClr val="000000"/>
                </a:solidFill>
              </a:rPr>
              <a:pPr/>
              <a:t>20</a:t>
            </a:fld>
            <a:endParaRPr lang="en-US">
              <a:solidFill>
                <a:srgbClr val="000000"/>
              </a:solidFill>
            </a:endParaRPr>
          </a:p>
        </p:txBody>
      </p:sp>
      <p:sp>
        <p:nvSpPr>
          <p:cNvPr id="955394" name="Rectangle 2"/>
          <p:cNvSpPr>
            <a:spLocks noGrp="1" noRot="1" noChangeAspect="1" noChangeArrowheads="1" noTextEdit="1"/>
          </p:cNvSpPr>
          <p:nvPr>
            <p:ph type="sldImg"/>
          </p:nvPr>
        </p:nvSpPr>
        <p:spPr>
          <a:xfrm>
            <a:off x="457200" y="719138"/>
            <a:ext cx="6402388" cy="3602037"/>
          </a:xfrm>
          <a:ln/>
        </p:spPr>
      </p:sp>
      <p:sp>
        <p:nvSpPr>
          <p:cNvPr id="955395" name="Rectangle 3"/>
          <p:cNvSpPr>
            <a:spLocks noGrp="1" noChangeArrowheads="1"/>
          </p:cNvSpPr>
          <p:nvPr>
            <p:ph type="body" idx="1"/>
          </p:nvPr>
        </p:nvSpPr>
        <p:spPr>
          <a:xfrm>
            <a:off x="974725" y="4560888"/>
            <a:ext cx="5365750" cy="4321175"/>
          </a:xfrm>
        </p:spPr>
        <p:txBody>
          <a:bodyPr/>
          <a:lstStyle/>
          <a:p>
            <a:endParaRPr lang="en-US" dirty="0"/>
          </a:p>
        </p:txBody>
      </p:sp>
    </p:spTree>
    <p:extLst>
      <p:ext uri="{BB962C8B-B14F-4D97-AF65-F5344CB8AC3E}">
        <p14:creationId xmlns:p14="http://schemas.microsoft.com/office/powerpoint/2010/main" val="335624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A397A7-1944-4620-B2AE-237339438304}" type="slidenum">
              <a:rPr lang="en-US">
                <a:solidFill>
                  <a:srgbClr val="000000"/>
                </a:solidFill>
              </a:rPr>
              <a:pPr/>
              <a:t>21</a:t>
            </a:fld>
            <a:endParaRPr lang="en-US">
              <a:solidFill>
                <a:srgbClr val="000000"/>
              </a:solidFill>
            </a:endParaRPr>
          </a:p>
        </p:txBody>
      </p:sp>
      <p:sp>
        <p:nvSpPr>
          <p:cNvPr id="1475586" name="Rectangle 2"/>
          <p:cNvSpPr>
            <a:spLocks noGrp="1" noRot="1" noChangeAspect="1" noChangeArrowheads="1" noTextEdit="1"/>
          </p:cNvSpPr>
          <p:nvPr>
            <p:ph type="sldImg"/>
          </p:nvPr>
        </p:nvSpPr>
        <p:spPr>
          <a:xfrm>
            <a:off x="457200" y="717550"/>
            <a:ext cx="6370638" cy="3584575"/>
          </a:xfrm>
          <a:ln/>
        </p:spPr>
      </p:sp>
      <p:sp>
        <p:nvSpPr>
          <p:cNvPr id="14755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23589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charset="-120"/>
              </a:defRPr>
            </a:lvl1pPr>
            <a:lvl2pPr marL="742950" indent="-285750">
              <a:spcBef>
                <a:spcPct val="30000"/>
              </a:spcBef>
              <a:defRPr kumimoji="1" sz="1200">
                <a:solidFill>
                  <a:schemeClr val="tx1"/>
                </a:solidFill>
                <a:latin typeface="Arial" charset="0"/>
                <a:ea typeface="新細明體" charset="-120"/>
              </a:defRPr>
            </a:lvl2pPr>
            <a:lvl3pPr marL="1143000" indent="-228600">
              <a:spcBef>
                <a:spcPct val="30000"/>
              </a:spcBef>
              <a:defRPr kumimoji="1" sz="1200">
                <a:solidFill>
                  <a:schemeClr val="tx1"/>
                </a:solidFill>
                <a:latin typeface="Arial" charset="0"/>
                <a:ea typeface="新細明體" charset="-120"/>
              </a:defRPr>
            </a:lvl3pPr>
            <a:lvl4pPr marL="1600200" indent="-228600">
              <a:spcBef>
                <a:spcPct val="30000"/>
              </a:spcBef>
              <a:defRPr kumimoji="1" sz="1200">
                <a:solidFill>
                  <a:schemeClr val="tx1"/>
                </a:solidFill>
                <a:latin typeface="Arial" charset="0"/>
                <a:ea typeface="新細明體" charset="-120"/>
              </a:defRPr>
            </a:lvl4pPr>
            <a:lvl5pPr marL="2057400" indent="-228600">
              <a:spcBef>
                <a:spcPct val="30000"/>
              </a:spcBef>
              <a:defRPr kumimoji="1" sz="1200">
                <a:solidFill>
                  <a:schemeClr val="tx1"/>
                </a:solidFill>
                <a:latin typeface="Arial" charset="0"/>
                <a:ea typeface="新細明體"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charset="-120"/>
              </a:defRPr>
            </a:lvl9pPr>
          </a:lstStyle>
          <a:p>
            <a:pPr>
              <a:spcBef>
                <a:spcPct val="0"/>
              </a:spcBef>
            </a:pPr>
            <a:fld id="{90976CB8-2B85-2D46-8C61-1CD2204F0387}" type="slidenum">
              <a:rPr lang="en-US" altLang="zh-TW"/>
              <a:pPr>
                <a:spcBef>
                  <a:spcPct val="0"/>
                </a:spcBef>
              </a:pPr>
              <a:t>3</a:t>
            </a:fld>
            <a:endParaRPr lang="en-US" altLang="zh-TW"/>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zh-TW" altLang="zh-TW">
              <a:ea typeface="新細明體" charset="-120"/>
            </a:endParaRPr>
          </a:p>
        </p:txBody>
      </p:sp>
    </p:spTree>
    <p:extLst>
      <p:ext uri="{BB962C8B-B14F-4D97-AF65-F5344CB8AC3E}">
        <p14:creationId xmlns:p14="http://schemas.microsoft.com/office/powerpoint/2010/main" val="1030783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18270-4F7C-4969-B4B3-10432B4FF723}" type="slidenum">
              <a:rPr lang="en-US">
                <a:solidFill>
                  <a:srgbClr val="000000"/>
                </a:solidFill>
              </a:rPr>
              <a:pPr/>
              <a:t>22</a:t>
            </a:fld>
            <a:endParaRPr lang="en-US">
              <a:solidFill>
                <a:srgbClr val="000000"/>
              </a:solidFill>
            </a:endParaRPr>
          </a:p>
        </p:txBody>
      </p:sp>
      <p:sp>
        <p:nvSpPr>
          <p:cNvPr id="1476610" name="Rectangle 2"/>
          <p:cNvSpPr>
            <a:spLocks noGrp="1" noRot="1" noChangeAspect="1" noChangeArrowheads="1" noTextEdit="1"/>
          </p:cNvSpPr>
          <p:nvPr>
            <p:ph type="sldImg"/>
          </p:nvPr>
        </p:nvSpPr>
        <p:spPr>
          <a:xfrm>
            <a:off x="457200" y="717550"/>
            <a:ext cx="6370638" cy="3584575"/>
          </a:xfrm>
          <a:ln/>
        </p:spPr>
      </p:sp>
      <p:sp>
        <p:nvSpPr>
          <p:cNvPr id="14766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23642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18270-4F7C-4969-B4B3-10432B4FF723}" type="slidenum">
              <a:rPr lang="en-US">
                <a:solidFill>
                  <a:srgbClr val="000000"/>
                </a:solidFill>
              </a:rPr>
              <a:pPr/>
              <a:t>23</a:t>
            </a:fld>
            <a:endParaRPr lang="en-US">
              <a:solidFill>
                <a:srgbClr val="000000"/>
              </a:solidFill>
            </a:endParaRPr>
          </a:p>
        </p:txBody>
      </p:sp>
      <p:sp>
        <p:nvSpPr>
          <p:cNvPr id="1476610" name="Rectangle 2"/>
          <p:cNvSpPr>
            <a:spLocks noGrp="1" noRot="1" noChangeAspect="1" noChangeArrowheads="1" noTextEdit="1"/>
          </p:cNvSpPr>
          <p:nvPr>
            <p:ph type="sldImg"/>
          </p:nvPr>
        </p:nvSpPr>
        <p:spPr>
          <a:xfrm>
            <a:off x="457200" y="717550"/>
            <a:ext cx="6370638" cy="3584575"/>
          </a:xfrm>
          <a:ln/>
        </p:spPr>
      </p:sp>
      <p:sp>
        <p:nvSpPr>
          <p:cNvPr id="14766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39743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7272CBE1-07BB-4682-97F2-17C9B65C37DC}" type="slidenum">
              <a:rPr lang="en-US">
                <a:solidFill>
                  <a:srgbClr val="000000"/>
                </a:solidFill>
              </a:rPr>
              <a:pPr/>
              <a:t>24</a:t>
            </a:fld>
            <a:endParaRPr lang="en-US">
              <a:solidFill>
                <a:srgbClr val="000000"/>
              </a:solidFill>
            </a:endParaRPr>
          </a:p>
        </p:txBody>
      </p:sp>
      <p:sp>
        <p:nvSpPr>
          <p:cNvPr id="916482"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3"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10</a:t>
            </a:r>
          </a:p>
        </p:txBody>
      </p:sp>
      <p:sp>
        <p:nvSpPr>
          <p:cNvPr id="916484"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5"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6" name="Rectangle 6"/>
          <p:cNvSpPr>
            <a:spLocks noGrp="1" noRot="1" noChangeAspect="1" noChangeArrowheads="1" noTextEdit="1"/>
          </p:cNvSpPr>
          <p:nvPr>
            <p:ph type="sldImg"/>
          </p:nvPr>
        </p:nvSpPr>
        <p:spPr>
          <a:xfrm>
            <a:off x="457200" y="720725"/>
            <a:ext cx="6400800" cy="3600450"/>
          </a:xfrm>
          <a:ln w="12700" cap="flat"/>
        </p:spPr>
      </p:sp>
      <p:sp>
        <p:nvSpPr>
          <p:cNvPr id="916487" name="Rectangle 7"/>
          <p:cNvSpPr>
            <a:spLocks noGrp="1" noChangeArrowheads="1"/>
          </p:cNvSpPr>
          <p:nvPr>
            <p:ph type="body" idx="1"/>
          </p:nvPr>
        </p:nvSpPr>
        <p:spPr>
          <a:xfrm>
            <a:off x="957263" y="4570413"/>
            <a:ext cx="5419725" cy="4335462"/>
          </a:xfrm>
          <a:ln/>
        </p:spPr>
        <p:txBody>
          <a:bodyPr lIns="95655" tIns="46988" rIns="95655" bIns="46988"/>
          <a:lstStyle/>
          <a:p>
            <a:pPr marL="342900" indent="-342900" eaLnBrk="1" fontAlgn="auto" hangingPunct="1">
              <a:spcBef>
                <a:spcPct val="20000"/>
              </a:spcBef>
              <a:spcAft>
                <a:spcPts val="0"/>
              </a:spcAft>
              <a:buFont typeface="Arial" pitchFamily="34" charset="0"/>
              <a:buChar char="•"/>
            </a:pPr>
            <a:r>
              <a:rPr lang="en-US" sz="1200" dirty="0">
                <a:solidFill>
                  <a:prstClr val="black"/>
                </a:solidFill>
                <a:latin typeface="Calibri"/>
              </a:rPr>
              <a:t>g()</a:t>
            </a:r>
            <a:r>
              <a:rPr lang="en-US" sz="1200" i="1" dirty="0">
                <a:solidFill>
                  <a:prstClr val="black"/>
                </a:solidFill>
                <a:latin typeface="Calibri"/>
              </a:rPr>
              <a:t> </a:t>
            </a:r>
            <a:r>
              <a:rPr lang="en-US" sz="1200" dirty="0">
                <a:solidFill>
                  <a:prstClr val="black"/>
                </a:solidFill>
                <a:latin typeface="Calibri"/>
              </a:rPr>
              <a:t>is the </a:t>
            </a:r>
            <a:r>
              <a:rPr lang="en-US" sz="1200" dirty="0">
                <a:solidFill>
                  <a:srgbClr val="FF0000"/>
                </a:solidFill>
                <a:latin typeface="Calibri"/>
              </a:rPr>
              <a:t>unknown</a:t>
            </a:r>
            <a:r>
              <a:rPr lang="en-US" sz="1200" dirty="0">
                <a:solidFill>
                  <a:prstClr val="black"/>
                </a:solidFill>
                <a:latin typeface="Calibri"/>
              </a:rPr>
              <a:t> </a:t>
            </a:r>
            <a:r>
              <a:rPr lang="en-US" sz="1200" i="1" dirty="0">
                <a:solidFill>
                  <a:prstClr val="black"/>
                </a:solidFill>
                <a:latin typeface="Calibri"/>
              </a:rPr>
              <a:t>discrete</a:t>
            </a:r>
            <a:r>
              <a:rPr lang="en-US" sz="1200" dirty="0">
                <a:solidFill>
                  <a:prstClr val="black"/>
                </a:solidFill>
                <a:latin typeface="Calibri"/>
              </a:rPr>
              <a:t> inverse response function.</a:t>
            </a:r>
          </a:p>
          <a:p>
            <a:pPr marL="342900" indent="-342900" eaLnBrk="1" fontAlgn="auto" hangingPunct="1">
              <a:spcBef>
                <a:spcPct val="20000"/>
              </a:spcBef>
              <a:spcAft>
                <a:spcPts val="0"/>
              </a:spcAft>
              <a:buFont typeface="Arial" pitchFamily="34" charset="0"/>
              <a:buChar char="•"/>
              <a:defRPr/>
            </a:pPr>
            <a:r>
              <a:rPr lang="en-US" sz="1200" dirty="0">
                <a:solidFill>
                  <a:prstClr val="black"/>
                </a:solidFill>
                <a:latin typeface="Calibri"/>
              </a:rPr>
              <a:t>Z</a:t>
            </a:r>
            <a:r>
              <a:rPr lang="en-US" sz="1200" baseline="-25000" dirty="0">
                <a:solidFill>
                  <a:prstClr val="black"/>
                </a:solidFill>
                <a:latin typeface="Calibri"/>
              </a:rPr>
              <a:t>ij </a:t>
            </a:r>
            <a:r>
              <a:rPr lang="en-US" sz="1200" dirty="0">
                <a:solidFill>
                  <a:prstClr val="black"/>
                </a:solidFill>
                <a:latin typeface="Calibri"/>
              </a:rPr>
              <a:t> is the </a:t>
            </a:r>
            <a:r>
              <a:rPr lang="en-US" sz="1200" dirty="0">
                <a:solidFill>
                  <a:srgbClr val="00B050"/>
                </a:solidFill>
                <a:latin typeface="Calibri"/>
              </a:rPr>
              <a:t>known</a:t>
            </a:r>
            <a:r>
              <a:rPr lang="en-US" sz="1200" dirty="0">
                <a:solidFill>
                  <a:prstClr val="black"/>
                </a:solidFill>
                <a:latin typeface="Calibri"/>
              </a:rPr>
              <a:t> (but noisy) pixel value from 0 to 255 for location </a:t>
            </a:r>
            <a:r>
              <a:rPr lang="en-US" sz="1200" dirty="0" err="1">
                <a:solidFill>
                  <a:prstClr val="black"/>
                </a:solidFill>
                <a:latin typeface="Calibri"/>
              </a:rPr>
              <a:t>i</a:t>
            </a:r>
            <a:r>
              <a:rPr lang="en-US" sz="1200" dirty="0">
                <a:solidFill>
                  <a:prstClr val="black"/>
                </a:solidFill>
                <a:latin typeface="Calibri"/>
              </a:rPr>
              <a:t> in image j.</a:t>
            </a:r>
          </a:p>
          <a:p>
            <a:pPr marL="342900" indent="-342900" eaLnBrk="1" fontAlgn="auto" hangingPunct="1">
              <a:spcBef>
                <a:spcPct val="20000"/>
              </a:spcBef>
              <a:spcAft>
                <a:spcPts val="0"/>
              </a:spcAft>
              <a:buFont typeface="Arial" pitchFamily="34" charset="0"/>
              <a:buChar char="•"/>
              <a:defRPr/>
            </a:pPr>
            <a:r>
              <a:rPr lang="en-US" sz="1200" dirty="0" err="1">
                <a:solidFill>
                  <a:prstClr val="black"/>
                </a:solidFill>
                <a:latin typeface="Calibri"/>
              </a:rPr>
              <a:t>E</a:t>
            </a:r>
            <a:r>
              <a:rPr lang="en-US" sz="1200" baseline="-25000" dirty="0" err="1">
                <a:solidFill>
                  <a:prstClr val="black"/>
                </a:solidFill>
                <a:latin typeface="Calibri"/>
              </a:rPr>
              <a:t>i</a:t>
            </a:r>
            <a:r>
              <a:rPr lang="en-US" sz="1200" dirty="0">
                <a:solidFill>
                  <a:prstClr val="black"/>
                </a:solidFill>
                <a:latin typeface="Calibri"/>
              </a:rPr>
              <a:t> is the </a:t>
            </a:r>
            <a:r>
              <a:rPr lang="en-US" sz="1200" dirty="0">
                <a:solidFill>
                  <a:srgbClr val="FF0000"/>
                </a:solidFill>
                <a:latin typeface="Calibri"/>
              </a:rPr>
              <a:t>unknown</a:t>
            </a:r>
            <a:r>
              <a:rPr lang="en-US" sz="1200" dirty="0">
                <a:solidFill>
                  <a:prstClr val="black"/>
                </a:solidFill>
                <a:latin typeface="Calibri"/>
              </a:rPr>
              <a:t> radiance at location </a:t>
            </a:r>
            <a:r>
              <a:rPr lang="en-US" sz="1200" dirty="0" err="1">
                <a:solidFill>
                  <a:prstClr val="black"/>
                </a:solidFill>
                <a:latin typeface="Calibri"/>
              </a:rPr>
              <a:t>i</a:t>
            </a:r>
            <a:r>
              <a:rPr lang="en-US" sz="1200" dirty="0">
                <a:solidFill>
                  <a:prstClr val="black"/>
                </a:solidFill>
                <a:latin typeface="Calibri"/>
              </a:rPr>
              <a:t>.</a:t>
            </a:r>
          </a:p>
          <a:p>
            <a:pPr marL="342900" indent="-342900" eaLnBrk="1" fontAlgn="auto" hangingPunct="1">
              <a:spcBef>
                <a:spcPct val="20000"/>
              </a:spcBef>
              <a:spcAft>
                <a:spcPts val="0"/>
              </a:spcAft>
              <a:buFont typeface="Arial" pitchFamily="34" charset="0"/>
              <a:buChar char="•"/>
            </a:pPr>
            <a:r>
              <a:rPr lang="el-GR" sz="1200" dirty="0">
                <a:solidFill>
                  <a:prstClr val="black"/>
                </a:solidFill>
                <a:latin typeface="Calibri"/>
              </a:rPr>
              <a:t>Δ</a:t>
            </a:r>
            <a:r>
              <a:rPr lang="en-US" sz="1200" dirty="0" err="1">
                <a:solidFill>
                  <a:prstClr val="black"/>
                </a:solidFill>
                <a:latin typeface="Calibri"/>
              </a:rPr>
              <a:t>t</a:t>
            </a:r>
            <a:r>
              <a:rPr lang="en-US" sz="1200" baseline="-25000" dirty="0" err="1">
                <a:solidFill>
                  <a:prstClr val="black"/>
                </a:solidFill>
                <a:latin typeface="Calibri"/>
              </a:rPr>
              <a:t>j</a:t>
            </a:r>
            <a:r>
              <a:rPr lang="en-US" sz="1200" dirty="0">
                <a:solidFill>
                  <a:prstClr val="black"/>
                </a:solidFill>
                <a:latin typeface="Calibri"/>
              </a:rPr>
              <a:t> is the </a:t>
            </a:r>
            <a:r>
              <a:rPr lang="en-US" sz="1200" dirty="0">
                <a:solidFill>
                  <a:srgbClr val="00B050"/>
                </a:solidFill>
                <a:latin typeface="Calibri"/>
              </a:rPr>
              <a:t>known </a:t>
            </a:r>
            <a:r>
              <a:rPr lang="en-US" sz="1200" dirty="0">
                <a:solidFill>
                  <a:prstClr val="black"/>
                </a:solidFill>
                <a:latin typeface="Calibri"/>
              </a:rPr>
              <a:t>exposure time, e.g. 1/16, 1/125, etc. for image j</a:t>
            </a:r>
          </a:p>
          <a:p>
            <a:endParaRPr lang="en-US" dirty="0"/>
          </a:p>
        </p:txBody>
      </p:sp>
    </p:spTree>
    <p:extLst>
      <p:ext uri="{BB962C8B-B14F-4D97-AF65-F5344CB8AC3E}">
        <p14:creationId xmlns:p14="http://schemas.microsoft.com/office/powerpoint/2010/main" val="59676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7272CBE1-07BB-4682-97F2-17C9B65C37DC}" type="slidenum">
              <a:rPr lang="en-US">
                <a:solidFill>
                  <a:srgbClr val="000000"/>
                </a:solidFill>
              </a:rPr>
              <a:pPr/>
              <a:t>25</a:t>
            </a:fld>
            <a:endParaRPr lang="en-US">
              <a:solidFill>
                <a:srgbClr val="000000"/>
              </a:solidFill>
            </a:endParaRPr>
          </a:p>
        </p:txBody>
      </p:sp>
      <p:sp>
        <p:nvSpPr>
          <p:cNvPr id="916482"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3"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10</a:t>
            </a:r>
          </a:p>
        </p:txBody>
      </p:sp>
      <p:sp>
        <p:nvSpPr>
          <p:cNvPr id="916484"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5"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6" name="Rectangle 6"/>
          <p:cNvSpPr>
            <a:spLocks noGrp="1" noRot="1" noChangeAspect="1" noChangeArrowheads="1" noTextEdit="1"/>
          </p:cNvSpPr>
          <p:nvPr>
            <p:ph type="sldImg"/>
          </p:nvPr>
        </p:nvSpPr>
        <p:spPr>
          <a:xfrm>
            <a:off x="457200" y="720725"/>
            <a:ext cx="6400800" cy="3600450"/>
          </a:xfrm>
          <a:ln w="12700" cap="flat"/>
        </p:spPr>
      </p:sp>
      <p:sp>
        <p:nvSpPr>
          <p:cNvPr id="916487" name="Rectangle 7"/>
          <p:cNvSpPr>
            <a:spLocks noGrp="1" noChangeArrowheads="1"/>
          </p:cNvSpPr>
          <p:nvPr>
            <p:ph type="body" idx="1"/>
          </p:nvPr>
        </p:nvSpPr>
        <p:spPr>
          <a:xfrm>
            <a:off x="957263" y="4570413"/>
            <a:ext cx="5419725" cy="4335462"/>
          </a:xfrm>
          <a:ln/>
        </p:spPr>
        <p:txBody>
          <a:bodyPr lIns="95655" tIns="46988" rIns="95655" bIns="46988"/>
          <a:lstStyle/>
          <a:p>
            <a:pPr marL="342900" indent="-342900" eaLnBrk="1" fontAlgn="auto" hangingPunct="1">
              <a:spcBef>
                <a:spcPct val="20000"/>
              </a:spcBef>
              <a:spcAft>
                <a:spcPts val="0"/>
              </a:spcAft>
              <a:buFont typeface="Arial" pitchFamily="34" charset="0"/>
              <a:buChar char="•"/>
            </a:pPr>
            <a:r>
              <a:rPr lang="en-US" sz="1200" dirty="0">
                <a:solidFill>
                  <a:prstClr val="black"/>
                </a:solidFill>
                <a:latin typeface="Calibri"/>
              </a:rPr>
              <a:t>g()</a:t>
            </a:r>
            <a:r>
              <a:rPr lang="en-US" sz="1200" i="1" dirty="0">
                <a:solidFill>
                  <a:prstClr val="black"/>
                </a:solidFill>
                <a:latin typeface="Calibri"/>
              </a:rPr>
              <a:t> </a:t>
            </a:r>
            <a:r>
              <a:rPr lang="en-US" sz="1200" dirty="0">
                <a:solidFill>
                  <a:prstClr val="black"/>
                </a:solidFill>
                <a:latin typeface="Calibri"/>
              </a:rPr>
              <a:t>is the </a:t>
            </a:r>
            <a:r>
              <a:rPr lang="en-US" sz="1200" dirty="0">
                <a:solidFill>
                  <a:srgbClr val="FF0000"/>
                </a:solidFill>
                <a:latin typeface="Calibri"/>
              </a:rPr>
              <a:t>unknown</a:t>
            </a:r>
            <a:r>
              <a:rPr lang="en-US" sz="1200" dirty="0">
                <a:solidFill>
                  <a:prstClr val="black"/>
                </a:solidFill>
                <a:latin typeface="Calibri"/>
              </a:rPr>
              <a:t> </a:t>
            </a:r>
            <a:r>
              <a:rPr lang="en-US" sz="1200" i="1" dirty="0">
                <a:solidFill>
                  <a:prstClr val="black"/>
                </a:solidFill>
                <a:latin typeface="Calibri"/>
              </a:rPr>
              <a:t>discrete</a:t>
            </a:r>
            <a:r>
              <a:rPr lang="en-US" sz="1200" dirty="0">
                <a:solidFill>
                  <a:prstClr val="black"/>
                </a:solidFill>
                <a:latin typeface="Calibri"/>
              </a:rPr>
              <a:t> inverse response function.</a:t>
            </a:r>
          </a:p>
          <a:p>
            <a:pPr marL="342900" indent="-342900" eaLnBrk="1" fontAlgn="auto" hangingPunct="1">
              <a:spcBef>
                <a:spcPct val="20000"/>
              </a:spcBef>
              <a:spcAft>
                <a:spcPts val="0"/>
              </a:spcAft>
              <a:buFont typeface="Arial" pitchFamily="34" charset="0"/>
              <a:buChar char="•"/>
              <a:defRPr/>
            </a:pPr>
            <a:r>
              <a:rPr lang="en-US" sz="1200" dirty="0">
                <a:solidFill>
                  <a:prstClr val="black"/>
                </a:solidFill>
                <a:latin typeface="Calibri"/>
              </a:rPr>
              <a:t>Z</a:t>
            </a:r>
            <a:r>
              <a:rPr lang="en-US" sz="1200" baseline="-25000" dirty="0">
                <a:solidFill>
                  <a:prstClr val="black"/>
                </a:solidFill>
                <a:latin typeface="Calibri"/>
              </a:rPr>
              <a:t>ij </a:t>
            </a:r>
            <a:r>
              <a:rPr lang="en-US" sz="1200" dirty="0">
                <a:solidFill>
                  <a:prstClr val="black"/>
                </a:solidFill>
                <a:latin typeface="Calibri"/>
              </a:rPr>
              <a:t> is the </a:t>
            </a:r>
            <a:r>
              <a:rPr lang="en-US" sz="1200" dirty="0">
                <a:solidFill>
                  <a:srgbClr val="00B050"/>
                </a:solidFill>
                <a:latin typeface="Calibri"/>
              </a:rPr>
              <a:t>known</a:t>
            </a:r>
            <a:r>
              <a:rPr lang="en-US" sz="1200" dirty="0">
                <a:solidFill>
                  <a:prstClr val="black"/>
                </a:solidFill>
                <a:latin typeface="Calibri"/>
              </a:rPr>
              <a:t> (but noisy) pixel value from 0 to 255 for location </a:t>
            </a:r>
            <a:r>
              <a:rPr lang="en-US" sz="1200" dirty="0" err="1">
                <a:solidFill>
                  <a:prstClr val="black"/>
                </a:solidFill>
                <a:latin typeface="Calibri"/>
              </a:rPr>
              <a:t>i</a:t>
            </a:r>
            <a:r>
              <a:rPr lang="en-US" sz="1200" dirty="0">
                <a:solidFill>
                  <a:prstClr val="black"/>
                </a:solidFill>
                <a:latin typeface="Calibri"/>
              </a:rPr>
              <a:t> in image j.</a:t>
            </a:r>
          </a:p>
          <a:p>
            <a:pPr marL="342900" indent="-342900" eaLnBrk="1" fontAlgn="auto" hangingPunct="1">
              <a:spcBef>
                <a:spcPct val="20000"/>
              </a:spcBef>
              <a:spcAft>
                <a:spcPts val="0"/>
              </a:spcAft>
              <a:buFont typeface="Arial" pitchFamily="34" charset="0"/>
              <a:buChar char="•"/>
              <a:defRPr/>
            </a:pPr>
            <a:r>
              <a:rPr lang="en-US" sz="1200" dirty="0" err="1">
                <a:solidFill>
                  <a:prstClr val="black"/>
                </a:solidFill>
                <a:latin typeface="Calibri"/>
              </a:rPr>
              <a:t>E</a:t>
            </a:r>
            <a:r>
              <a:rPr lang="en-US" sz="1200" baseline="-25000" dirty="0" err="1">
                <a:solidFill>
                  <a:prstClr val="black"/>
                </a:solidFill>
                <a:latin typeface="Calibri"/>
              </a:rPr>
              <a:t>i</a:t>
            </a:r>
            <a:r>
              <a:rPr lang="en-US" sz="1200" dirty="0">
                <a:solidFill>
                  <a:prstClr val="black"/>
                </a:solidFill>
                <a:latin typeface="Calibri"/>
              </a:rPr>
              <a:t> is the </a:t>
            </a:r>
            <a:r>
              <a:rPr lang="en-US" sz="1200" dirty="0">
                <a:solidFill>
                  <a:srgbClr val="FF0000"/>
                </a:solidFill>
                <a:latin typeface="Calibri"/>
              </a:rPr>
              <a:t>unknown</a:t>
            </a:r>
            <a:r>
              <a:rPr lang="en-US" sz="1200" dirty="0">
                <a:solidFill>
                  <a:prstClr val="black"/>
                </a:solidFill>
                <a:latin typeface="Calibri"/>
              </a:rPr>
              <a:t> radiance at location </a:t>
            </a:r>
            <a:r>
              <a:rPr lang="en-US" sz="1200" dirty="0" err="1">
                <a:solidFill>
                  <a:prstClr val="black"/>
                </a:solidFill>
                <a:latin typeface="Calibri"/>
              </a:rPr>
              <a:t>i</a:t>
            </a:r>
            <a:r>
              <a:rPr lang="en-US" sz="1200" dirty="0">
                <a:solidFill>
                  <a:prstClr val="black"/>
                </a:solidFill>
                <a:latin typeface="Calibri"/>
              </a:rPr>
              <a:t>.</a:t>
            </a:r>
          </a:p>
          <a:p>
            <a:pPr marL="342900" indent="-342900" eaLnBrk="1" fontAlgn="auto" hangingPunct="1">
              <a:spcBef>
                <a:spcPct val="20000"/>
              </a:spcBef>
              <a:spcAft>
                <a:spcPts val="0"/>
              </a:spcAft>
              <a:buFont typeface="Arial" pitchFamily="34" charset="0"/>
              <a:buChar char="•"/>
            </a:pPr>
            <a:r>
              <a:rPr lang="el-GR" sz="1200" dirty="0">
                <a:solidFill>
                  <a:prstClr val="black"/>
                </a:solidFill>
                <a:latin typeface="Calibri"/>
              </a:rPr>
              <a:t>Δ</a:t>
            </a:r>
            <a:r>
              <a:rPr lang="en-US" sz="1200" dirty="0" err="1">
                <a:solidFill>
                  <a:prstClr val="black"/>
                </a:solidFill>
                <a:latin typeface="Calibri"/>
              </a:rPr>
              <a:t>t</a:t>
            </a:r>
            <a:r>
              <a:rPr lang="en-US" sz="1200" baseline="-25000" dirty="0" err="1">
                <a:solidFill>
                  <a:prstClr val="black"/>
                </a:solidFill>
                <a:latin typeface="Calibri"/>
              </a:rPr>
              <a:t>j</a:t>
            </a:r>
            <a:r>
              <a:rPr lang="en-US" sz="1200" dirty="0">
                <a:solidFill>
                  <a:prstClr val="black"/>
                </a:solidFill>
                <a:latin typeface="Calibri"/>
              </a:rPr>
              <a:t> is the </a:t>
            </a:r>
            <a:r>
              <a:rPr lang="en-US" sz="1200" dirty="0">
                <a:solidFill>
                  <a:srgbClr val="00B050"/>
                </a:solidFill>
                <a:latin typeface="Calibri"/>
              </a:rPr>
              <a:t>known </a:t>
            </a:r>
            <a:r>
              <a:rPr lang="en-US" sz="1200" dirty="0">
                <a:solidFill>
                  <a:prstClr val="black"/>
                </a:solidFill>
                <a:latin typeface="Calibri"/>
              </a:rPr>
              <a:t>exposure time, e.g. 1/16, 1/125, etc. for image j</a:t>
            </a:r>
          </a:p>
          <a:p>
            <a:endParaRPr lang="en-US" dirty="0"/>
          </a:p>
        </p:txBody>
      </p:sp>
    </p:spTree>
    <p:extLst>
      <p:ext uri="{BB962C8B-B14F-4D97-AF65-F5344CB8AC3E}">
        <p14:creationId xmlns:p14="http://schemas.microsoft.com/office/powerpoint/2010/main" val="172700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EDEA40B3-E586-4627-9648-F315B6E7D62D}" type="slidenum">
              <a:rPr lang="en-US">
                <a:solidFill>
                  <a:srgbClr val="000000"/>
                </a:solidFill>
              </a:rPr>
              <a:pPr/>
              <a:t>26</a:t>
            </a:fld>
            <a:endParaRPr lang="en-US">
              <a:solidFill>
                <a:srgbClr val="000000"/>
              </a:solidFill>
            </a:endParaRPr>
          </a:p>
        </p:txBody>
      </p:sp>
      <p:sp>
        <p:nvSpPr>
          <p:cNvPr id="910338"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0339"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a:t>
            </a:r>
          </a:p>
        </p:txBody>
      </p:sp>
      <p:sp>
        <p:nvSpPr>
          <p:cNvPr id="910340"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0341"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0342" name="Rectangle 6"/>
          <p:cNvSpPr>
            <a:spLocks noGrp="1" noRot="1" noChangeAspect="1" noChangeArrowheads="1" noTextEdit="1"/>
          </p:cNvSpPr>
          <p:nvPr>
            <p:ph type="sldImg"/>
          </p:nvPr>
        </p:nvSpPr>
        <p:spPr>
          <a:xfrm>
            <a:off x="457200" y="720725"/>
            <a:ext cx="6400800" cy="3600450"/>
          </a:xfrm>
          <a:ln w="12700" cap="flat"/>
        </p:spPr>
      </p:sp>
      <p:sp>
        <p:nvSpPr>
          <p:cNvPr id="910343" name="Rectangle 7"/>
          <p:cNvSpPr>
            <a:spLocks noGrp="1" noChangeArrowheads="1"/>
          </p:cNvSpPr>
          <p:nvPr>
            <p:ph type="body" idx="1"/>
          </p:nvPr>
        </p:nvSpPr>
        <p:spPr>
          <a:xfrm>
            <a:off x="957263" y="4570413"/>
            <a:ext cx="5419725" cy="4335462"/>
          </a:xfrm>
          <a:ln/>
        </p:spPr>
        <p:txBody>
          <a:bodyPr lIns="95655" tIns="46988" rIns="95655" bIns="46988"/>
          <a:lstStyle/>
          <a:p>
            <a:r>
              <a:rPr lang="en-US" dirty="0"/>
              <a:t>is this curve</a:t>
            </a:r>
            <a:r>
              <a:rPr lang="en-US" baseline="0" dirty="0"/>
              <a:t> sloped the wrong way? Isn’t more detail given to darker regions? No it’s correct because the x axis is log scale.</a:t>
            </a:r>
            <a:endParaRPr lang="en-US" dirty="0"/>
          </a:p>
        </p:txBody>
      </p:sp>
    </p:spTree>
    <p:extLst>
      <p:ext uri="{BB962C8B-B14F-4D97-AF65-F5344CB8AC3E}">
        <p14:creationId xmlns:p14="http://schemas.microsoft.com/office/powerpoint/2010/main" val="2229835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7272CBE1-07BB-4682-97F2-17C9B65C37DC}" type="slidenum">
              <a:rPr lang="en-US">
                <a:solidFill>
                  <a:srgbClr val="000000"/>
                </a:solidFill>
              </a:rPr>
              <a:pPr/>
              <a:t>27</a:t>
            </a:fld>
            <a:endParaRPr lang="en-US">
              <a:solidFill>
                <a:srgbClr val="000000"/>
              </a:solidFill>
            </a:endParaRPr>
          </a:p>
        </p:txBody>
      </p:sp>
      <p:sp>
        <p:nvSpPr>
          <p:cNvPr id="916482"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3"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10</a:t>
            </a:r>
          </a:p>
        </p:txBody>
      </p:sp>
      <p:sp>
        <p:nvSpPr>
          <p:cNvPr id="916484"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5"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6" name="Rectangle 6"/>
          <p:cNvSpPr>
            <a:spLocks noGrp="1" noRot="1" noChangeAspect="1" noChangeArrowheads="1" noTextEdit="1"/>
          </p:cNvSpPr>
          <p:nvPr>
            <p:ph type="sldImg"/>
          </p:nvPr>
        </p:nvSpPr>
        <p:spPr>
          <a:xfrm>
            <a:off x="457200" y="720725"/>
            <a:ext cx="6400800" cy="3600450"/>
          </a:xfrm>
          <a:ln w="12700" cap="flat"/>
        </p:spPr>
      </p:sp>
      <p:sp>
        <p:nvSpPr>
          <p:cNvPr id="916487" name="Rectangle 7"/>
          <p:cNvSpPr>
            <a:spLocks noGrp="1" noChangeArrowheads="1"/>
          </p:cNvSpPr>
          <p:nvPr>
            <p:ph type="body" idx="1"/>
          </p:nvPr>
        </p:nvSpPr>
        <p:spPr>
          <a:xfrm>
            <a:off x="957263" y="4570413"/>
            <a:ext cx="5419725" cy="4335462"/>
          </a:xfrm>
          <a:ln/>
        </p:spPr>
        <p:txBody>
          <a:bodyPr lIns="95655" tIns="46988" rIns="95655" bIns="46988"/>
          <a:lstStyle/>
          <a:p>
            <a:endParaRPr lang="en-US" dirty="0"/>
          </a:p>
        </p:txBody>
      </p:sp>
    </p:spTree>
    <p:extLst>
      <p:ext uri="{BB962C8B-B14F-4D97-AF65-F5344CB8AC3E}">
        <p14:creationId xmlns:p14="http://schemas.microsoft.com/office/powerpoint/2010/main" val="1058359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E0AEC5-361E-45D9-9855-59D4F0545CBE}" type="slidenum">
              <a:rPr lang="en-US">
                <a:solidFill>
                  <a:srgbClr val="000000"/>
                </a:solidFill>
              </a:rPr>
              <a:pPr/>
              <a:t>28</a:t>
            </a:fld>
            <a:endParaRPr lang="en-US">
              <a:solidFill>
                <a:srgbClr val="000000"/>
              </a:solidFill>
            </a:endParaRPr>
          </a:p>
        </p:txBody>
      </p:sp>
      <p:sp>
        <p:nvSpPr>
          <p:cNvPr id="1477634" name="Rectangle 2"/>
          <p:cNvSpPr>
            <a:spLocks noGrp="1" noRot="1" noChangeAspect="1" noChangeArrowheads="1" noTextEdit="1"/>
          </p:cNvSpPr>
          <p:nvPr>
            <p:ph type="sldImg"/>
          </p:nvPr>
        </p:nvSpPr>
        <p:spPr>
          <a:xfrm>
            <a:off x="457200" y="717550"/>
            <a:ext cx="6370638" cy="3584575"/>
          </a:xfrm>
          <a:ln/>
        </p:spPr>
      </p:sp>
      <p:sp>
        <p:nvSpPr>
          <p:cNvPr id="1477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81656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7272CBE1-07BB-4682-97F2-17C9B65C37DC}" type="slidenum">
              <a:rPr lang="en-US">
                <a:solidFill>
                  <a:srgbClr val="000000"/>
                </a:solidFill>
              </a:rPr>
              <a:pPr/>
              <a:t>29</a:t>
            </a:fld>
            <a:endParaRPr lang="en-US">
              <a:solidFill>
                <a:srgbClr val="000000"/>
              </a:solidFill>
            </a:endParaRPr>
          </a:p>
        </p:txBody>
      </p:sp>
      <p:sp>
        <p:nvSpPr>
          <p:cNvPr id="916482"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3"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10</a:t>
            </a:r>
          </a:p>
        </p:txBody>
      </p:sp>
      <p:sp>
        <p:nvSpPr>
          <p:cNvPr id="916484"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5"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6486" name="Rectangle 6"/>
          <p:cNvSpPr>
            <a:spLocks noGrp="1" noRot="1" noChangeAspect="1" noChangeArrowheads="1" noTextEdit="1"/>
          </p:cNvSpPr>
          <p:nvPr>
            <p:ph type="sldImg"/>
          </p:nvPr>
        </p:nvSpPr>
        <p:spPr>
          <a:xfrm>
            <a:off x="457200" y="720725"/>
            <a:ext cx="6400800" cy="3600450"/>
          </a:xfrm>
          <a:ln w="12700" cap="flat"/>
        </p:spPr>
      </p:sp>
      <p:sp>
        <p:nvSpPr>
          <p:cNvPr id="916487" name="Rectangle 7"/>
          <p:cNvSpPr>
            <a:spLocks noGrp="1" noChangeArrowheads="1"/>
          </p:cNvSpPr>
          <p:nvPr>
            <p:ph type="body" idx="1"/>
          </p:nvPr>
        </p:nvSpPr>
        <p:spPr>
          <a:xfrm>
            <a:off x="957263" y="4570413"/>
            <a:ext cx="5419725" cy="4335462"/>
          </a:xfrm>
          <a:ln/>
        </p:spPr>
        <p:txBody>
          <a:bodyPr lIns="95655" tIns="46988" rIns="95655" bIns="46988"/>
          <a:lstStyle/>
          <a:p>
            <a:endParaRPr lang="en-US" dirty="0"/>
          </a:p>
        </p:txBody>
      </p:sp>
    </p:spTree>
    <p:extLst>
      <p:ext uri="{BB962C8B-B14F-4D97-AF65-F5344CB8AC3E}">
        <p14:creationId xmlns:p14="http://schemas.microsoft.com/office/powerpoint/2010/main" val="2519902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BF93A9-1E39-4DF6-919C-AB87F9F9455D}" type="slidenum">
              <a:rPr lang="en-US">
                <a:solidFill>
                  <a:srgbClr val="000000"/>
                </a:solidFill>
              </a:rPr>
              <a:pPr/>
              <a:t>30</a:t>
            </a:fld>
            <a:endParaRPr lang="en-US">
              <a:solidFill>
                <a:srgbClr val="000000"/>
              </a:solidFill>
            </a:endParaRPr>
          </a:p>
        </p:txBody>
      </p:sp>
      <p:sp>
        <p:nvSpPr>
          <p:cNvPr id="1478658" name="Rectangle 2"/>
          <p:cNvSpPr>
            <a:spLocks noGrp="1" noRot="1" noChangeAspect="1" noChangeArrowheads="1" noTextEdit="1"/>
          </p:cNvSpPr>
          <p:nvPr>
            <p:ph type="sldImg"/>
          </p:nvPr>
        </p:nvSpPr>
        <p:spPr>
          <a:xfrm>
            <a:off x="457200" y="717550"/>
            <a:ext cx="6370638" cy="3584575"/>
          </a:xfrm>
          <a:ln/>
        </p:spPr>
      </p:sp>
      <p:sp>
        <p:nvSpPr>
          <p:cNvPr id="14786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8342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BF93A9-1E39-4DF6-919C-AB87F9F9455D}" type="slidenum">
              <a:rPr lang="en-US">
                <a:solidFill>
                  <a:srgbClr val="000000"/>
                </a:solidFill>
              </a:rPr>
              <a:pPr/>
              <a:t>31</a:t>
            </a:fld>
            <a:endParaRPr lang="en-US">
              <a:solidFill>
                <a:srgbClr val="000000"/>
              </a:solidFill>
            </a:endParaRPr>
          </a:p>
        </p:txBody>
      </p:sp>
      <p:sp>
        <p:nvSpPr>
          <p:cNvPr id="1478658" name="Rectangle 2"/>
          <p:cNvSpPr>
            <a:spLocks noGrp="1" noRot="1" noChangeAspect="1" noChangeArrowheads="1" noTextEdit="1"/>
          </p:cNvSpPr>
          <p:nvPr>
            <p:ph type="sldImg"/>
          </p:nvPr>
        </p:nvSpPr>
        <p:spPr>
          <a:xfrm>
            <a:off x="457200" y="717550"/>
            <a:ext cx="6370638" cy="3584575"/>
          </a:xfrm>
          <a:ln/>
        </p:spPr>
      </p:sp>
      <p:sp>
        <p:nvSpPr>
          <p:cNvPr id="14786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10993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AFA5FB-4813-4510-A861-0F83CCE37D91}" type="slidenum">
              <a:rPr lang="en-US">
                <a:solidFill>
                  <a:srgbClr val="000000"/>
                </a:solidFill>
              </a:rPr>
              <a:pPr/>
              <a:t>5</a:t>
            </a:fld>
            <a:endParaRPr lang="en-US">
              <a:solidFill>
                <a:srgbClr val="000000"/>
              </a:solidFill>
            </a:endParaRPr>
          </a:p>
        </p:txBody>
      </p:sp>
      <p:sp>
        <p:nvSpPr>
          <p:cNvPr id="1527810" name="Rectangle 2"/>
          <p:cNvSpPr>
            <a:spLocks noGrp="1" noRot="1" noChangeAspect="1" noChangeArrowheads="1" noTextEdit="1"/>
          </p:cNvSpPr>
          <p:nvPr>
            <p:ph type="sldImg"/>
          </p:nvPr>
        </p:nvSpPr>
        <p:spPr>
          <a:xfrm>
            <a:off x="457200" y="717550"/>
            <a:ext cx="6370638" cy="3584575"/>
          </a:xfrm>
          <a:ln/>
        </p:spPr>
      </p:sp>
      <p:sp>
        <p:nvSpPr>
          <p:cNvPr id="1527811" name="Rectangle 3"/>
          <p:cNvSpPr>
            <a:spLocks noGrp="1" noChangeArrowheads="1"/>
          </p:cNvSpPr>
          <p:nvPr>
            <p:ph type="body" idx="1"/>
          </p:nvPr>
        </p:nvSpPr>
        <p:spPr/>
        <p:txBody>
          <a:bodyPr/>
          <a:lstStyle/>
          <a:p>
            <a:r>
              <a:rPr lang="en-US" dirty="0"/>
              <a:t>http://www.flickr.com/photos/artiephotography/3513060620/</a:t>
            </a:r>
          </a:p>
        </p:txBody>
      </p:sp>
    </p:spTree>
    <p:extLst>
      <p:ext uri="{BB962C8B-B14F-4D97-AF65-F5344CB8AC3E}">
        <p14:creationId xmlns:p14="http://schemas.microsoft.com/office/powerpoint/2010/main" val="1066534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CB9C64-000E-4E9D-A385-D492B7D2BBFF}" type="slidenum">
              <a:rPr lang="en-US">
                <a:solidFill>
                  <a:srgbClr val="000000"/>
                </a:solidFill>
              </a:rPr>
              <a:pPr/>
              <a:t>32</a:t>
            </a:fld>
            <a:endParaRPr lang="en-US">
              <a:solidFill>
                <a:srgbClr val="000000"/>
              </a:solidFill>
            </a:endParaRPr>
          </a:p>
        </p:txBody>
      </p:sp>
      <p:sp>
        <p:nvSpPr>
          <p:cNvPr id="1479682" name="Rectangle 2"/>
          <p:cNvSpPr>
            <a:spLocks noGrp="1" noRot="1" noChangeAspect="1" noChangeArrowheads="1" noTextEdit="1"/>
          </p:cNvSpPr>
          <p:nvPr>
            <p:ph type="sldImg"/>
          </p:nvPr>
        </p:nvSpPr>
        <p:spPr>
          <a:xfrm>
            <a:off x="457200" y="717550"/>
            <a:ext cx="6370638" cy="3584575"/>
          </a:xfrm>
          <a:ln/>
        </p:spPr>
      </p:sp>
      <p:sp>
        <p:nvSpPr>
          <p:cNvPr id="14796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8862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754B339E-A00B-4A58-8859-890E65598D99}" type="slidenum">
              <a:rPr lang="en-US">
                <a:solidFill>
                  <a:srgbClr val="000000"/>
                </a:solidFill>
              </a:rPr>
              <a:pPr/>
              <a:t>33</a:t>
            </a:fld>
            <a:endParaRPr lang="en-US">
              <a:solidFill>
                <a:srgbClr val="000000"/>
              </a:solidFill>
            </a:endParaRPr>
          </a:p>
        </p:txBody>
      </p:sp>
      <p:sp>
        <p:nvSpPr>
          <p:cNvPr id="921602"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1603"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13</a:t>
            </a:r>
          </a:p>
        </p:txBody>
      </p:sp>
      <p:sp>
        <p:nvSpPr>
          <p:cNvPr id="921604"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1605"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1606" name="Rectangle 6"/>
          <p:cNvSpPr>
            <a:spLocks noGrp="1" noRot="1" noChangeAspect="1" noChangeArrowheads="1" noTextEdit="1"/>
          </p:cNvSpPr>
          <p:nvPr>
            <p:ph type="sldImg"/>
          </p:nvPr>
        </p:nvSpPr>
        <p:spPr>
          <a:xfrm>
            <a:off x="457200" y="720725"/>
            <a:ext cx="6400800" cy="3600450"/>
          </a:xfrm>
          <a:ln w="12700" cap="flat"/>
        </p:spPr>
      </p:sp>
      <p:sp>
        <p:nvSpPr>
          <p:cNvPr id="921607" name="Rectangle 7"/>
          <p:cNvSpPr>
            <a:spLocks noGrp="1" noChangeArrowheads="1"/>
          </p:cNvSpPr>
          <p:nvPr>
            <p:ph type="body" idx="1"/>
          </p:nvPr>
        </p:nvSpPr>
        <p:spPr>
          <a:xfrm>
            <a:off x="957263" y="4570413"/>
            <a:ext cx="5419725" cy="4335462"/>
          </a:xfrm>
          <a:ln/>
        </p:spPr>
        <p:txBody>
          <a:bodyPr lIns="95655" tIns="46988" rIns="95655" bIns="46988"/>
          <a:lstStyle/>
          <a:p>
            <a:r>
              <a:rPr lang="en-US" sz="1200" dirty="0">
                <a:solidFill>
                  <a:srgbClr val="FFFFFF"/>
                </a:solidFill>
                <a:latin typeface="Times New Roman" pitchFamily="18" charset="0"/>
              </a:rPr>
              <a:t>Kodak DCS460 is a ‘digital camera back’ – a sensor and processor attached to an existing camera and lens system.</a:t>
            </a:r>
          </a:p>
          <a:p>
            <a:r>
              <a:rPr lang="en-US" sz="1200" dirty="0">
                <a:solidFill>
                  <a:srgbClr val="FFFFFF"/>
                </a:solidFill>
                <a:latin typeface="Times New Roman" pitchFamily="18" charset="0"/>
              </a:rPr>
              <a:t>6MP sensor.</a:t>
            </a:r>
          </a:p>
          <a:p>
            <a:r>
              <a:rPr lang="en-US" sz="1200" dirty="0">
                <a:solidFill>
                  <a:srgbClr val="FFFFFF"/>
                </a:solidFill>
                <a:latin typeface="Times New Roman" pitchFamily="18" charset="0"/>
              </a:rPr>
              <a:t>Kodak DCS460 also came in a color variant - Kodak DCS460c.</a:t>
            </a:r>
          </a:p>
          <a:p>
            <a:endParaRPr lang="en-US" sz="1200" dirty="0">
              <a:solidFill>
                <a:srgbClr val="FFFFFF"/>
              </a:solidFill>
              <a:latin typeface="Times New Roman" pitchFamily="18" charset="0"/>
            </a:endParaRPr>
          </a:p>
          <a:p>
            <a:r>
              <a:rPr lang="en-US" dirty="0"/>
              <a:t>More info: https://www.digitalkameramuseum.de/en/cameras/item/kodak-dcs-460</a:t>
            </a:r>
          </a:p>
          <a:p>
            <a:r>
              <a:rPr lang="en-US" dirty="0"/>
              <a:t>Camera image: https://productz.com/en/kodak-dcs460/p/9BM2</a:t>
            </a:r>
          </a:p>
        </p:txBody>
      </p:sp>
    </p:spTree>
    <p:extLst>
      <p:ext uri="{BB962C8B-B14F-4D97-AF65-F5344CB8AC3E}">
        <p14:creationId xmlns:p14="http://schemas.microsoft.com/office/powerpoint/2010/main" val="4067882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C5118B-7A07-4BA5-81F9-4294685BAB21}" type="slidenum">
              <a:rPr lang="en-US">
                <a:solidFill>
                  <a:srgbClr val="000000"/>
                </a:solidFill>
              </a:rPr>
              <a:pPr/>
              <a:t>34</a:t>
            </a:fld>
            <a:endParaRPr lang="en-US">
              <a:solidFill>
                <a:srgbClr val="000000"/>
              </a:solidFill>
            </a:endParaRPr>
          </a:p>
        </p:txBody>
      </p:sp>
      <p:sp>
        <p:nvSpPr>
          <p:cNvPr id="1480706" name="Rectangle 2"/>
          <p:cNvSpPr>
            <a:spLocks noGrp="1" noRot="1" noChangeAspect="1" noChangeArrowheads="1" noTextEdit="1"/>
          </p:cNvSpPr>
          <p:nvPr>
            <p:ph type="sldImg"/>
          </p:nvPr>
        </p:nvSpPr>
        <p:spPr>
          <a:xfrm>
            <a:off x="457200" y="717550"/>
            <a:ext cx="6370638" cy="3584575"/>
          </a:xfrm>
          <a:ln/>
        </p:spPr>
      </p:sp>
      <p:sp>
        <p:nvSpPr>
          <p:cNvPr id="148070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6718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5AE29D84-AE80-4D7F-9061-1EF826B5B082}" type="slidenum">
              <a:rPr lang="en-US">
                <a:solidFill>
                  <a:srgbClr val="000000"/>
                </a:solidFill>
              </a:rPr>
              <a:pPr/>
              <a:t>35</a:t>
            </a:fld>
            <a:endParaRPr lang="en-US">
              <a:solidFill>
                <a:srgbClr val="000000"/>
              </a:solidFill>
            </a:endParaRPr>
          </a:p>
        </p:txBody>
      </p:sp>
      <p:sp>
        <p:nvSpPr>
          <p:cNvPr id="924674"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4675"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14</a:t>
            </a:r>
          </a:p>
        </p:txBody>
      </p:sp>
      <p:sp>
        <p:nvSpPr>
          <p:cNvPr id="924676"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4677"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4678" name="Rectangle 6"/>
          <p:cNvSpPr>
            <a:spLocks noGrp="1" noRot="1" noChangeAspect="1" noChangeArrowheads="1" noTextEdit="1"/>
          </p:cNvSpPr>
          <p:nvPr>
            <p:ph type="sldImg"/>
          </p:nvPr>
        </p:nvSpPr>
        <p:spPr>
          <a:xfrm>
            <a:off x="457200" y="720725"/>
            <a:ext cx="6400800" cy="3600450"/>
          </a:xfrm>
          <a:ln w="12700" cap="flat"/>
        </p:spPr>
      </p:sp>
      <p:sp>
        <p:nvSpPr>
          <p:cNvPr id="924679" name="Rectangle 7"/>
          <p:cNvSpPr>
            <a:spLocks noGrp="1" noChangeArrowheads="1"/>
          </p:cNvSpPr>
          <p:nvPr>
            <p:ph type="body" idx="1"/>
          </p:nvPr>
        </p:nvSpPr>
        <p:spPr>
          <a:xfrm>
            <a:off x="957263" y="4570413"/>
            <a:ext cx="5419725" cy="4335462"/>
          </a:xfrm>
          <a:ln/>
        </p:spPr>
        <p:txBody>
          <a:bodyPr lIns="95655" tIns="46988" rIns="95655" bIns="46988"/>
          <a:lstStyle/>
          <a:p>
            <a:endParaRPr lang="en-US"/>
          </a:p>
        </p:txBody>
      </p:sp>
    </p:spTree>
    <p:extLst>
      <p:ext uri="{BB962C8B-B14F-4D97-AF65-F5344CB8AC3E}">
        <p14:creationId xmlns:p14="http://schemas.microsoft.com/office/powerpoint/2010/main" val="44871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75CF8AB3-27C1-448D-AD1C-91CAA9A7B0AA}" type="slidenum">
              <a:rPr lang="en-US">
                <a:solidFill>
                  <a:srgbClr val="000000"/>
                </a:solidFill>
              </a:rPr>
              <a:pPr/>
              <a:t>36</a:t>
            </a:fld>
            <a:endParaRPr lang="en-US">
              <a:solidFill>
                <a:srgbClr val="000000"/>
              </a:solidFill>
            </a:endParaRPr>
          </a:p>
        </p:txBody>
      </p:sp>
      <p:sp>
        <p:nvSpPr>
          <p:cNvPr id="926722"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6723"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15</a:t>
            </a:r>
          </a:p>
        </p:txBody>
      </p:sp>
      <p:sp>
        <p:nvSpPr>
          <p:cNvPr id="926724"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6725"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6726" name="Rectangle 6"/>
          <p:cNvSpPr>
            <a:spLocks noGrp="1" noRot="1" noChangeAspect="1" noChangeArrowheads="1" noTextEdit="1"/>
          </p:cNvSpPr>
          <p:nvPr>
            <p:ph type="sldImg"/>
          </p:nvPr>
        </p:nvSpPr>
        <p:spPr>
          <a:xfrm>
            <a:off x="457200" y="720725"/>
            <a:ext cx="6400800" cy="3600450"/>
          </a:xfrm>
          <a:ln w="12700" cap="flat"/>
        </p:spPr>
      </p:sp>
      <p:sp>
        <p:nvSpPr>
          <p:cNvPr id="926727" name="Rectangle 7"/>
          <p:cNvSpPr>
            <a:spLocks noGrp="1" noChangeArrowheads="1"/>
          </p:cNvSpPr>
          <p:nvPr>
            <p:ph type="body" idx="1"/>
          </p:nvPr>
        </p:nvSpPr>
        <p:spPr>
          <a:xfrm>
            <a:off x="957263" y="4570413"/>
            <a:ext cx="5419725" cy="4335462"/>
          </a:xfrm>
          <a:ln/>
        </p:spPr>
        <p:txBody>
          <a:bodyPr lIns="95655" tIns="46988" rIns="95655" bIns="46988"/>
          <a:lstStyle/>
          <a:p>
            <a:endParaRPr lang="en-US"/>
          </a:p>
        </p:txBody>
      </p:sp>
    </p:spTree>
    <p:extLst>
      <p:ext uri="{BB962C8B-B14F-4D97-AF65-F5344CB8AC3E}">
        <p14:creationId xmlns:p14="http://schemas.microsoft.com/office/powerpoint/2010/main" val="3854235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7090B434-5998-41DD-A04B-599162B255E1}" type="slidenum">
              <a:rPr lang="en-US">
                <a:solidFill>
                  <a:srgbClr val="000000"/>
                </a:solidFill>
              </a:rPr>
              <a:pPr/>
              <a:t>37</a:t>
            </a:fld>
            <a:endParaRPr lang="en-US">
              <a:solidFill>
                <a:srgbClr val="000000"/>
              </a:solidFill>
            </a:endParaRPr>
          </a:p>
        </p:txBody>
      </p:sp>
      <p:sp>
        <p:nvSpPr>
          <p:cNvPr id="930818"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30819"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17</a:t>
            </a:r>
          </a:p>
        </p:txBody>
      </p:sp>
      <p:sp>
        <p:nvSpPr>
          <p:cNvPr id="930820"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30821"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30822" name="Rectangle 6"/>
          <p:cNvSpPr>
            <a:spLocks noGrp="1" noRot="1" noChangeAspect="1" noChangeArrowheads="1" noTextEdit="1"/>
          </p:cNvSpPr>
          <p:nvPr>
            <p:ph type="sldImg"/>
          </p:nvPr>
        </p:nvSpPr>
        <p:spPr>
          <a:xfrm>
            <a:off x="457200" y="720725"/>
            <a:ext cx="6400800" cy="3600450"/>
          </a:xfrm>
          <a:ln w="12700" cap="flat"/>
        </p:spPr>
      </p:sp>
      <p:sp>
        <p:nvSpPr>
          <p:cNvPr id="930823" name="Rectangle 7"/>
          <p:cNvSpPr>
            <a:spLocks noGrp="1" noChangeArrowheads="1"/>
          </p:cNvSpPr>
          <p:nvPr>
            <p:ph type="body" idx="1"/>
          </p:nvPr>
        </p:nvSpPr>
        <p:spPr>
          <a:xfrm>
            <a:off x="957263" y="4570413"/>
            <a:ext cx="5419725" cy="4335462"/>
          </a:xfrm>
          <a:ln/>
        </p:spPr>
        <p:txBody>
          <a:bodyPr lIns="95655" tIns="46988" rIns="95655" bIns="46988"/>
          <a:lstStyle/>
          <a:p>
            <a:r>
              <a:rPr lang="en-US" dirty="0"/>
              <a:t>James note: this may not strictly be an average (a mean), and some weighting of the different channels may have occurred.</a:t>
            </a:r>
          </a:p>
        </p:txBody>
      </p:sp>
    </p:spTree>
    <p:extLst>
      <p:ext uri="{BB962C8B-B14F-4D97-AF65-F5344CB8AC3E}">
        <p14:creationId xmlns:p14="http://schemas.microsoft.com/office/powerpoint/2010/main" val="4218642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E9F48F-BE30-4E2F-92A7-0A4876AF1F89}" type="slidenum">
              <a:rPr lang="en-US">
                <a:solidFill>
                  <a:srgbClr val="000000"/>
                </a:solidFill>
              </a:rPr>
              <a:pPr/>
              <a:t>39</a:t>
            </a:fld>
            <a:endParaRPr lang="en-US">
              <a:solidFill>
                <a:srgbClr val="000000"/>
              </a:solidFill>
            </a:endParaRPr>
          </a:p>
        </p:txBody>
      </p:sp>
      <p:sp>
        <p:nvSpPr>
          <p:cNvPr id="1481730" name="Rectangle 2"/>
          <p:cNvSpPr>
            <a:spLocks noGrp="1" noRot="1" noChangeAspect="1" noChangeArrowheads="1" noTextEdit="1"/>
          </p:cNvSpPr>
          <p:nvPr>
            <p:ph type="sldImg"/>
          </p:nvPr>
        </p:nvSpPr>
        <p:spPr>
          <a:xfrm>
            <a:off x="457200" y="717550"/>
            <a:ext cx="6370638" cy="3584575"/>
          </a:xfrm>
          <a:ln/>
        </p:spPr>
      </p:sp>
      <p:sp>
        <p:nvSpPr>
          <p:cNvPr id="1481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57261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FDE312-A172-4DC9-90C9-A7F200C072E3}" type="slidenum">
              <a:rPr lang="en-US">
                <a:solidFill>
                  <a:srgbClr val="000000"/>
                </a:solidFill>
              </a:rPr>
              <a:pPr/>
              <a:t>40</a:t>
            </a:fld>
            <a:endParaRPr lang="en-US">
              <a:solidFill>
                <a:srgbClr val="000000"/>
              </a:solidFill>
            </a:endParaRPr>
          </a:p>
        </p:txBody>
      </p:sp>
      <p:sp>
        <p:nvSpPr>
          <p:cNvPr id="1482754" name="Rectangle 2"/>
          <p:cNvSpPr>
            <a:spLocks noGrp="1" noRot="1" noChangeAspect="1" noChangeArrowheads="1" noTextEdit="1"/>
          </p:cNvSpPr>
          <p:nvPr>
            <p:ph type="sldImg"/>
          </p:nvPr>
        </p:nvSpPr>
        <p:spPr>
          <a:xfrm>
            <a:off x="457200" y="717550"/>
            <a:ext cx="6370638" cy="3584575"/>
          </a:xfrm>
          <a:ln/>
        </p:spPr>
      </p:sp>
      <p:sp>
        <p:nvSpPr>
          <p:cNvPr id="148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18857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CB22E-822E-4700-AAC4-52FEC478A4FC}" type="slidenum">
              <a:rPr lang="en-US">
                <a:solidFill>
                  <a:srgbClr val="000000"/>
                </a:solidFill>
              </a:rPr>
              <a:pPr/>
              <a:t>41</a:t>
            </a:fld>
            <a:endParaRPr lang="en-US">
              <a:solidFill>
                <a:srgbClr val="000000"/>
              </a:solidFill>
            </a:endParaRPr>
          </a:p>
        </p:txBody>
      </p:sp>
      <p:sp>
        <p:nvSpPr>
          <p:cNvPr id="1483778" name="Rectangle 2"/>
          <p:cNvSpPr>
            <a:spLocks noGrp="1" noRot="1" noChangeAspect="1" noChangeArrowheads="1" noTextEdit="1"/>
          </p:cNvSpPr>
          <p:nvPr>
            <p:ph type="sldImg"/>
          </p:nvPr>
        </p:nvSpPr>
        <p:spPr>
          <a:xfrm>
            <a:off x="457200" y="717550"/>
            <a:ext cx="6370638" cy="3584575"/>
          </a:xfrm>
          <a:ln/>
        </p:spPr>
      </p:sp>
      <p:sp>
        <p:nvSpPr>
          <p:cNvPr id="1483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67508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67C49496-EEC9-417B-AF63-C75E42090E43}" type="slidenum">
              <a:rPr lang="en-US">
                <a:solidFill>
                  <a:srgbClr val="000000"/>
                </a:solidFill>
              </a:rPr>
              <a:pPr/>
              <a:t>42</a:t>
            </a:fld>
            <a:endParaRPr lang="en-US">
              <a:solidFill>
                <a:srgbClr val="000000"/>
              </a:solidFill>
            </a:endParaRPr>
          </a:p>
        </p:txBody>
      </p:sp>
      <p:sp>
        <p:nvSpPr>
          <p:cNvPr id="1336322"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36323"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17</a:t>
            </a:r>
          </a:p>
        </p:txBody>
      </p:sp>
      <p:sp>
        <p:nvSpPr>
          <p:cNvPr id="1336324"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36325"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36326" name="Rectangle 6"/>
          <p:cNvSpPr>
            <a:spLocks noGrp="1" noRot="1" noChangeAspect="1" noChangeArrowheads="1" noTextEdit="1"/>
          </p:cNvSpPr>
          <p:nvPr>
            <p:ph type="sldImg"/>
          </p:nvPr>
        </p:nvSpPr>
        <p:spPr>
          <a:xfrm>
            <a:off x="457200" y="720725"/>
            <a:ext cx="6400800" cy="3600450"/>
          </a:xfrm>
          <a:ln w="12700" cap="flat"/>
        </p:spPr>
      </p:sp>
      <p:sp>
        <p:nvSpPr>
          <p:cNvPr id="1336327" name="Rectangle 7"/>
          <p:cNvSpPr>
            <a:spLocks noGrp="1" noChangeArrowheads="1"/>
          </p:cNvSpPr>
          <p:nvPr>
            <p:ph type="body" idx="1"/>
          </p:nvPr>
        </p:nvSpPr>
        <p:spPr>
          <a:xfrm>
            <a:off x="957263" y="4570413"/>
            <a:ext cx="5419725" cy="4335462"/>
          </a:xfrm>
          <a:ln/>
        </p:spPr>
        <p:txBody>
          <a:bodyPr lIns="95655" tIns="46988" rIns="95655" bIns="46988"/>
          <a:lstStyle/>
          <a:p>
            <a:endParaRPr lang="en-US"/>
          </a:p>
        </p:txBody>
      </p:sp>
    </p:spTree>
    <p:extLst>
      <p:ext uri="{BB962C8B-B14F-4D97-AF65-F5344CB8AC3E}">
        <p14:creationId xmlns:p14="http://schemas.microsoft.com/office/powerpoint/2010/main" val="2930637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9729A0-5AC8-4A0D-98D8-8559CA635853}" type="slidenum">
              <a:rPr lang="en-US">
                <a:solidFill>
                  <a:srgbClr val="000000"/>
                </a:solidFill>
              </a:rPr>
              <a:pPr/>
              <a:t>6</a:t>
            </a:fld>
            <a:endParaRPr lang="en-US">
              <a:solidFill>
                <a:srgbClr val="000000"/>
              </a:solidFill>
            </a:endParaRPr>
          </a:p>
        </p:txBody>
      </p:sp>
      <p:sp>
        <p:nvSpPr>
          <p:cNvPr id="1326082" name="Rectangle 2"/>
          <p:cNvSpPr>
            <a:spLocks noGrp="1" noRot="1" noChangeAspect="1" noChangeArrowheads="1" noTextEdit="1"/>
          </p:cNvSpPr>
          <p:nvPr>
            <p:ph type="sldImg"/>
          </p:nvPr>
        </p:nvSpPr>
        <p:spPr>
          <a:xfrm>
            <a:off x="457200" y="719138"/>
            <a:ext cx="6402388" cy="3602037"/>
          </a:xfrm>
          <a:ln/>
        </p:spPr>
      </p:sp>
      <p:sp>
        <p:nvSpPr>
          <p:cNvPr id="1326083" name="Rectangle 3"/>
          <p:cNvSpPr>
            <a:spLocks noGrp="1" noChangeArrowheads="1"/>
          </p:cNvSpPr>
          <p:nvPr>
            <p:ph type="body" idx="1"/>
          </p:nvPr>
        </p:nvSpPr>
        <p:spPr>
          <a:xfrm>
            <a:off x="974725" y="4560888"/>
            <a:ext cx="5365750" cy="4321175"/>
          </a:xfrm>
        </p:spPr>
        <p:txBody>
          <a:bodyPr/>
          <a:lstStyle/>
          <a:p>
            <a:endParaRPr lang="en-US"/>
          </a:p>
        </p:txBody>
      </p:sp>
    </p:spTree>
    <p:extLst>
      <p:ext uri="{BB962C8B-B14F-4D97-AF65-F5344CB8AC3E}">
        <p14:creationId xmlns:p14="http://schemas.microsoft.com/office/powerpoint/2010/main" val="4075152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2DAD6-F81B-4DBC-BAA0-7D6ED9A7D787}" type="slidenum">
              <a:rPr lang="en-US">
                <a:solidFill>
                  <a:srgbClr val="000000"/>
                </a:solidFill>
              </a:rPr>
              <a:pPr/>
              <a:t>43</a:t>
            </a:fld>
            <a:endParaRPr lang="en-US">
              <a:solidFill>
                <a:srgbClr val="000000"/>
              </a:solidFill>
            </a:endParaRPr>
          </a:p>
        </p:txBody>
      </p:sp>
      <p:sp>
        <p:nvSpPr>
          <p:cNvPr id="1484802" name="Rectangle 2"/>
          <p:cNvSpPr>
            <a:spLocks noGrp="1" noRot="1" noChangeAspect="1" noChangeArrowheads="1" noTextEdit="1"/>
          </p:cNvSpPr>
          <p:nvPr>
            <p:ph type="sldImg"/>
          </p:nvPr>
        </p:nvSpPr>
        <p:spPr>
          <a:xfrm>
            <a:off x="457200" y="717550"/>
            <a:ext cx="6370638" cy="3584575"/>
          </a:xfrm>
          <a:ln/>
        </p:spPr>
      </p:sp>
      <p:sp>
        <p:nvSpPr>
          <p:cNvPr id="1484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6522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8158923F-A600-443D-8FD9-974EEDD8A5E8}" type="slidenum">
              <a:rPr lang="en-US">
                <a:solidFill>
                  <a:srgbClr val="000000"/>
                </a:solidFill>
              </a:rPr>
              <a:pPr/>
              <a:t>44</a:t>
            </a:fld>
            <a:endParaRPr lang="en-US">
              <a:solidFill>
                <a:srgbClr val="000000"/>
              </a:solidFill>
            </a:endParaRPr>
          </a:p>
        </p:txBody>
      </p:sp>
      <p:sp>
        <p:nvSpPr>
          <p:cNvPr id="932866"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32867"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16</a:t>
            </a:r>
          </a:p>
        </p:txBody>
      </p:sp>
      <p:sp>
        <p:nvSpPr>
          <p:cNvPr id="932868"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32869"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32870" name="Rectangle 6"/>
          <p:cNvSpPr>
            <a:spLocks noGrp="1" noRot="1" noChangeAspect="1" noChangeArrowheads="1" noTextEdit="1"/>
          </p:cNvSpPr>
          <p:nvPr>
            <p:ph type="sldImg"/>
          </p:nvPr>
        </p:nvSpPr>
        <p:spPr>
          <a:xfrm>
            <a:off x="457200" y="720725"/>
            <a:ext cx="6400800" cy="3600450"/>
          </a:xfrm>
          <a:ln w="12700" cap="flat"/>
        </p:spPr>
      </p:sp>
      <p:sp>
        <p:nvSpPr>
          <p:cNvPr id="932871" name="Rectangle 7"/>
          <p:cNvSpPr>
            <a:spLocks noGrp="1" noChangeArrowheads="1"/>
          </p:cNvSpPr>
          <p:nvPr>
            <p:ph type="body" idx="1"/>
          </p:nvPr>
        </p:nvSpPr>
        <p:spPr>
          <a:xfrm>
            <a:off x="957263" y="4570413"/>
            <a:ext cx="5419725" cy="4335462"/>
          </a:xfrm>
          <a:ln/>
        </p:spPr>
        <p:txBody>
          <a:bodyPr lIns="95655" tIns="46988" rIns="95655" bIns="46988"/>
          <a:lstStyle/>
          <a:p>
            <a:endParaRPr lang="en-US"/>
          </a:p>
        </p:txBody>
      </p:sp>
    </p:spTree>
    <p:extLst>
      <p:ext uri="{BB962C8B-B14F-4D97-AF65-F5344CB8AC3E}">
        <p14:creationId xmlns:p14="http://schemas.microsoft.com/office/powerpoint/2010/main" val="1578142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1F2A9-6C47-43D5-8DBC-D4A1517CFDBE}" type="slidenum">
              <a:rPr lang="en-US">
                <a:solidFill>
                  <a:srgbClr val="000000"/>
                </a:solidFill>
              </a:rPr>
              <a:pPr/>
              <a:t>45</a:t>
            </a:fld>
            <a:endParaRPr lang="en-US">
              <a:solidFill>
                <a:srgbClr val="000000"/>
              </a:solidFill>
            </a:endParaRPr>
          </a:p>
        </p:txBody>
      </p:sp>
      <p:sp>
        <p:nvSpPr>
          <p:cNvPr id="1485826" name="Rectangle 2"/>
          <p:cNvSpPr>
            <a:spLocks noGrp="1" noRot="1" noChangeAspect="1" noChangeArrowheads="1" noTextEdit="1"/>
          </p:cNvSpPr>
          <p:nvPr>
            <p:ph type="sldImg"/>
          </p:nvPr>
        </p:nvSpPr>
        <p:spPr>
          <a:xfrm>
            <a:off x="457200" y="717550"/>
            <a:ext cx="6370638" cy="3584575"/>
          </a:xfrm>
          <a:ln/>
        </p:spPr>
      </p:sp>
      <p:sp>
        <p:nvSpPr>
          <p:cNvPr id="1485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0329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30E3F-6543-48D1-B96E-416C36C31DED}" type="slidenum">
              <a:rPr lang="en-US">
                <a:solidFill>
                  <a:srgbClr val="000000"/>
                </a:solidFill>
              </a:rPr>
              <a:pPr/>
              <a:t>46</a:t>
            </a:fld>
            <a:endParaRPr lang="en-US">
              <a:solidFill>
                <a:srgbClr val="000000"/>
              </a:solidFill>
            </a:endParaRPr>
          </a:p>
        </p:txBody>
      </p:sp>
      <p:sp>
        <p:nvSpPr>
          <p:cNvPr id="1486850" name="Rectangle 2"/>
          <p:cNvSpPr>
            <a:spLocks noGrp="1" noRot="1" noChangeAspect="1" noChangeArrowheads="1" noTextEdit="1"/>
          </p:cNvSpPr>
          <p:nvPr>
            <p:ph type="sldImg"/>
          </p:nvPr>
        </p:nvSpPr>
        <p:spPr>
          <a:xfrm>
            <a:off x="457200" y="717550"/>
            <a:ext cx="6370638" cy="3584575"/>
          </a:xfrm>
          <a:ln/>
        </p:spPr>
      </p:sp>
      <mc:AlternateContent xmlns:mc="http://schemas.openxmlformats.org/markup-compatibility/2006" xmlns:a14="http://schemas.microsoft.com/office/drawing/2010/main">
        <mc:Choice Requires="a14">
          <p:sp>
            <p:nvSpPr>
              <p:cNvPr id="1486851"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Reinhard et al.,</a:t>
                </a:r>
                <a:br>
                  <a:rPr lang="en-US" dirty="0"/>
                </a:br>
                <a:r>
                  <a:rPr lang="en-US" b="1" i="0" dirty="0">
                    <a:solidFill>
                      <a:srgbClr val="333333"/>
                    </a:solidFill>
                    <a:effectLst/>
                    <a:latin typeface="Merriweather Sans"/>
                  </a:rPr>
                  <a:t>Photographic tone reproduction for digital images</a:t>
                </a:r>
              </a:p>
              <a:p>
                <a:r>
                  <a:rPr lang="en-US" dirty="0"/>
                  <a:t>SIGGRAPH 2002</a:t>
                </a:r>
              </a:p>
              <a:p>
                <a:r>
                  <a:rPr lang="en-US" b="0" i="0" u="none" strike="noStrike" dirty="0">
                    <a:effectLst/>
                    <a:latin typeface="Merriweather Sans"/>
                    <a:hlinkClick r:id="rId3"/>
                  </a:rPr>
                  <a:t>https://doi.org/10.1145/566570.566575</a:t>
                </a:r>
                <a:endParaRPr lang="en-US" b="0" i="0" u="none" strike="noStrike" dirty="0">
                  <a:effectLst/>
                  <a:latin typeface="Merriweather Sans"/>
                </a:endParaRPr>
              </a:p>
              <a:p>
                <a:endParaRPr lang="en-US" b="0" i="0" u="none" strike="noStrike" dirty="0">
                  <a:effectLst/>
                  <a:latin typeface="Merriweather Sans"/>
                </a:endParaRPr>
              </a:p>
              <a:p>
                <a:r>
                  <a:rPr lang="en-US" b="0" i="0" u="none" strike="noStrike" dirty="0">
                    <a:effectLst/>
                    <a:latin typeface="Merriweather Sans"/>
                  </a:rPr>
                  <a:t>Note that Reinhard et al. use </a:t>
                </a:r>
                <a:r>
                  <a:rPr lang="en-US" b="0" i="1" u="none" strike="noStrike" dirty="0">
                    <a:effectLst/>
                    <a:latin typeface="Merriweather Sans"/>
                  </a:rPr>
                  <a:t>luminance </a:t>
                </a:r>
                <a:r>
                  <a:rPr lang="en-US" b="0" i="0" u="none" strike="noStrike" dirty="0">
                    <a:effectLst/>
                    <a:latin typeface="Merriweather Sans"/>
                  </a:rPr>
                  <a:t>instead of </a:t>
                </a:r>
                <a:r>
                  <a:rPr lang="en-US" b="0" i="1" u="none" strike="noStrike" dirty="0">
                    <a:effectLst/>
                    <a:latin typeface="Merriweather Sans"/>
                  </a:rPr>
                  <a:t>radiance, </a:t>
                </a:r>
                <a:r>
                  <a:rPr lang="en-US" b="0" i="0" u="none" strike="noStrike" dirty="0">
                    <a:effectLst/>
                    <a:latin typeface="Merriweather Sans"/>
                  </a:rPr>
                  <a:t>and use </a:t>
                </a:r>
                <a14:m>
                  <m:oMath xmlns:m="http://schemas.openxmlformats.org/officeDocument/2006/math">
                    <m:r>
                      <a:rPr lang="en-US" b="0" i="1" u="none" strike="noStrike" dirty="0" smtClean="0">
                        <a:effectLst/>
                        <a:latin typeface="Cambria Math" panose="02040503050406030204" pitchFamily="18" charset="0"/>
                      </a:rPr>
                      <m:t>𝐿</m:t>
                    </m:r>
                  </m:oMath>
                </a14:m>
                <a:r>
                  <a:rPr lang="en-US" b="0" i="0" u="none" strike="noStrike" dirty="0">
                    <a:effectLst/>
                    <a:latin typeface="Merriweather Sans"/>
                  </a:rPr>
                  <a:t> in their notation for a luminance map (not </a:t>
                </a:r>
                <a14:m>
                  <m:oMath xmlns:m="http://schemas.openxmlformats.org/officeDocument/2006/math">
                    <m:r>
                      <a:rPr lang="en-US" b="0" i="1" u="none" strike="noStrike" dirty="0" smtClean="0">
                        <a:effectLst/>
                        <a:latin typeface="Cambria Math" panose="02040503050406030204" pitchFamily="18" charset="0"/>
                      </a:rPr>
                      <m:t>𝐸</m:t>
                    </m:r>
                  </m:oMath>
                </a14:m>
                <a:r>
                  <a:rPr lang="en-US" b="0" i="0" u="none" strike="noStrike" dirty="0">
                    <a:effectLst/>
                    <a:latin typeface="Merriweather Sans"/>
                  </a:rPr>
                  <a:t> and a radiance map).</a:t>
                </a:r>
                <a:br>
                  <a:rPr lang="en-US" b="0" i="0" u="none" strike="noStrike" dirty="0">
                    <a:effectLst/>
                    <a:latin typeface="Merriweather Sans"/>
                  </a:rPr>
                </a:br>
                <a:r>
                  <a:rPr lang="en-US" b="0" i="0" u="none" strike="noStrike" dirty="0">
                    <a:effectLst/>
                    <a:latin typeface="Merriweather Sans"/>
                  </a:rPr>
                  <a:t>For our purposes, we will treat them as the same.</a:t>
                </a:r>
              </a:p>
            </p:txBody>
          </p:sp>
        </mc:Choice>
        <mc:Fallback xmlns="">
          <p:sp>
            <p:nvSpPr>
              <p:cNvPr id="1486851"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Reinhard et al.,</a:t>
                </a:r>
                <a:br>
                  <a:rPr lang="en-US" dirty="0"/>
                </a:br>
                <a:r>
                  <a:rPr lang="en-US" b="1" i="0" dirty="0">
                    <a:solidFill>
                      <a:srgbClr val="333333"/>
                    </a:solidFill>
                    <a:effectLst/>
                    <a:latin typeface="Merriweather Sans"/>
                  </a:rPr>
                  <a:t>Photographic tone reproduction for digital images</a:t>
                </a:r>
              </a:p>
              <a:p>
                <a:r>
                  <a:rPr lang="en-US" dirty="0"/>
                  <a:t>SIGGRAPH 2002</a:t>
                </a:r>
              </a:p>
              <a:p>
                <a:r>
                  <a:rPr lang="en-US" b="0" i="0" u="none" strike="noStrike" dirty="0">
                    <a:effectLst/>
                    <a:latin typeface="Merriweather Sans"/>
                    <a:hlinkClick r:id="rId4"/>
                  </a:rPr>
                  <a:t>https://doi.org/10.1145/566570.566575</a:t>
                </a:r>
                <a:endParaRPr lang="en-US" b="0" i="0" u="none" strike="noStrike" dirty="0">
                  <a:effectLst/>
                  <a:latin typeface="Merriweather Sans"/>
                </a:endParaRPr>
              </a:p>
              <a:p>
                <a:endParaRPr lang="en-US" b="0" i="0" u="none" strike="noStrike" dirty="0">
                  <a:effectLst/>
                  <a:latin typeface="Merriweather Sans"/>
                </a:endParaRPr>
              </a:p>
              <a:p>
                <a:r>
                  <a:rPr lang="en-US" b="0" i="0" u="none" strike="noStrike" dirty="0">
                    <a:effectLst/>
                    <a:latin typeface="Merriweather Sans"/>
                  </a:rPr>
                  <a:t>Note that Reinhard et al. use </a:t>
                </a:r>
                <a:r>
                  <a:rPr lang="en-US" b="0" i="1" u="none" strike="noStrike" dirty="0">
                    <a:effectLst/>
                    <a:latin typeface="Merriweather Sans"/>
                  </a:rPr>
                  <a:t>luminance </a:t>
                </a:r>
                <a:r>
                  <a:rPr lang="en-US" b="0" i="0" u="none" strike="noStrike" dirty="0">
                    <a:effectLst/>
                    <a:latin typeface="Merriweather Sans"/>
                  </a:rPr>
                  <a:t>instead of </a:t>
                </a:r>
                <a:r>
                  <a:rPr lang="en-US" b="0" i="1" u="none" strike="noStrike" dirty="0">
                    <a:effectLst/>
                    <a:latin typeface="Merriweather Sans"/>
                  </a:rPr>
                  <a:t>radiance, </a:t>
                </a:r>
                <a:r>
                  <a:rPr lang="en-US" b="0" i="0" u="none" strike="noStrike" dirty="0">
                    <a:effectLst/>
                    <a:latin typeface="Merriweather Sans"/>
                  </a:rPr>
                  <a:t>and use </a:t>
                </a:r>
                <a:r>
                  <a:rPr lang="en-US" b="0" i="0" u="none" strike="noStrike" dirty="0">
                    <a:effectLst/>
                    <a:latin typeface="Cambria Math" panose="02040503050406030204" pitchFamily="18" charset="0"/>
                  </a:rPr>
                  <a:t>𝐿</a:t>
                </a:r>
                <a:r>
                  <a:rPr lang="en-US" b="0" i="0" u="none" strike="noStrike" dirty="0">
                    <a:effectLst/>
                    <a:latin typeface="Merriweather Sans"/>
                  </a:rPr>
                  <a:t> in their notation for a luminance map (not </a:t>
                </a:r>
                <a:r>
                  <a:rPr lang="en-US" b="0" i="0" u="none" strike="noStrike" dirty="0">
                    <a:effectLst/>
                    <a:latin typeface="Cambria Math" panose="02040503050406030204" pitchFamily="18" charset="0"/>
                  </a:rPr>
                  <a:t>𝐸</a:t>
                </a:r>
                <a:r>
                  <a:rPr lang="en-US" b="0" i="0" u="none" strike="noStrike" dirty="0">
                    <a:effectLst/>
                    <a:latin typeface="Merriweather Sans"/>
                  </a:rPr>
                  <a:t> and a radiance map).</a:t>
                </a:r>
                <a:br>
                  <a:rPr lang="en-US" b="0" i="0" u="none" strike="noStrike" dirty="0">
                    <a:effectLst/>
                    <a:latin typeface="Merriweather Sans"/>
                  </a:rPr>
                </a:br>
                <a:r>
                  <a:rPr lang="en-US" b="0" i="0" u="none" strike="noStrike" dirty="0">
                    <a:effectLst/>
                    <a:latin typeface="Merriweather Sans"/>
                  </a:rPr>
                  <a:t>For our purposes, we will treat them as the same.</a:t>
                </a:r>
              </a:p>
            </p:txBody>
          </p:sp>
        </mc:Fallback>
      </mc:AlternateContent>
    </p:spTree>
    <p:extLst>
      <p:ext uri="{BB962C8B-B14F-4D97-AF65-F5344CB8AC3E}">
        <p14:creationId xmlns:p14="http://schemas.microsoft.com/office/powerpoint/2010/main" val="1392261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C957E8-C0CF-4CE7-9B5B-29FE680220D3}" type="slidenum">
              <a:rPr lang="en-US">
                <a:solidFill>
                  <a:srgbClr val="000000"/>
                </a:solidFill>
              </a:rPr>
              <a:pPr/>
              <a:t>47</a:t>
            </a:fld>
            <a:endParaRPr lang="en-US">
              <a:solidFill>
                <a:srgbClr val="000000"/>
              </a:solidFill>
            </a:endParaRPr>
          </a:p>
        </p:txBody>
      </p:sp>
      <p:sp>
        <p:nvSpPr>
          <p:cNvPr id="1487874" name="Rectangle 2"/>
          <p:cNvSpPr>
            <a:spLocks noGrp="1" noRot="1" noChangeAspect="1" noChangeArrowheads="1" noTextEdit="1"/>
          </p:cNvSpPr>
          <p:nvPr>
            <p:ph type="sldImg"/>
          </p:nvPr>
        </p:nvSpPr>
        <p:spPr>
          <a:xfrm>
            <a:off x="457200" y="717550"/>
            <a:ext cx="6370638" cy="3584575"/>
          </a:xfrm>
          <a:ln/>
        </p:spPr>
      </p:sp>
      <p:sp>
        <p:nvSpPr>
          <p:cNvPr id="1487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72584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B1427-FC51-4EB3-8A1F-2996B4958354}" type="slidenum">
              <a:rPr lang="en-US">
                <a:solidFill>
                  <a:srgbClr val="000000"/>
                </a:solidFill>
              </a:rPr>
              <a:pPr/>
              <a:t>48</a:t>
            </a:fld>
            <a:endParaRPr lang="en-US">
              <a:solidFill>
                <a:srgbClr val="000000"/>
              </a:solidFill>
            </a:endParaRPr>
          </a:p>
        </p:txBody>
      </p:sp>
      <p:sp>
        <p:nvSpPr>
          <p:cNvPr id="1488898" name="Rectangle 2"/>
          <p:cNvSpPr>
            <a:spLocks noGrp="1" noRot="1" noChangeAspect="1" noChangeArrowheads="1" noTextEdit="1"/>
          </p:cNvSpPr>
          <p:nvPr>
            <p:ph type="sldImg"/>
          </p:nvPr>
        </p:nvSpPr>
        <p:spPr>
          <a:xfrm>
            <a:off x="457200" y="717550"/>
            <a:ext cx="6370638" cy="3584575"/>
          </a:xfrm>
          <a:ln/>
        </p:spPr>
      </p:sp>
      <p:sp>
        <p:nvSpPr>
          <p:cNvPr id="148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0609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9C3-B7AC-4257-B00F-70AA29269105}" type="slidenum">
              <a:rPr lang="en-US">
                <a:solidFill>
                  <a:srgbClr val="000000"/>
                </a:solidFill>
              </a:rPr>
              <a:pPr/>
              <a:t>49</a:t>
            </a:fld>
            <a:endParaRPr lang="en-US">
              <a:solidFill>
                <a:srgbClr val="000000"/>
              </a:solidFill>
            </a:endParaRPr>
          </a:p>
        </p:txBody>
      </p:sp>
      <p:sp>
        <p:nvSpPr>
          <p:cNvPr id="1489922" name="Rectangle 2"/>
          <p:cNvSpPr>
            <a:spLocks noGrp="1" noRot="1" noChangeAspect="1" noChangeArrowheads="1" noTextEdit="1"/>
          </p:cNvSpPr>
          <p:nvPr>
            <p:ph type="sldImg"/>
          </p:nvPr>
        </p:nvSpPr>
        <p:spPr>
          <a:xfrm>
            <a:off x="457200" y="717550"/>
            <a:ext cx="6370638" cy="3584575"/>
          </a:xfrm>
          <a:ln/>
        </p:spPr>
      </p:sp>
      <p:sp>
        <p:nvSpPr>
          <p:cNvPr id="1489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6653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https://ai.googleblog.com/2018/02/introducing-hdr-burst-photography.html</a:t>
            </a:r>
          </a:p>
        </p:txBody>
      </p:sp>
      <p:sp>
        <p:nvSpPr>
          <p:cNvPr id="4" name="Slide Number Placeholder 3"/>
          <p:cNvSpPr>
            <a:spLocks noGrp="1"/>
          </p:cNvSpPr>
          <p:nvPr>
            <p:ph type="sldNum" sz="quarter" idx="10"/>
          </p:nvPr>
        </p:nvSpPr>
        <p:spPr/>
        <p:txBody>
          <a:bodyPr/>
          <a:lstStyle/>
          <a:p>
            <a:fld id="{89B6B8A1-DB7C-49D9-AF5D-AC3ADF12180E}" type="slidenum">
              <a:rPr lang="en-US" altLang="en-US" smtClean="0">
                <a:solidFill>
                  <a:srgbClr val="000000"/>
                </a:solidFill>
              </a:rPr>
              <a:pPr/>
              <a:t>52</a:t>
            </a:fld>
            <a:endParaRPr lang="en-US" altLang="en-US">
              <a:solidFill>
                <a:srgbClr val="000000"/>
              </a:solidFill>
            </a:endParaRPr>
          </a:p>
        </p:txBody>
      </p:sp>
    </p:spTree>
    <p:extLst>
      <p:ext uri="{BB962C8B-B14F-4D97-AF65-F5344CB8AC3E}">
        <p14:creationId xmlns:p14="http://schemas.microsoft.com/office/powerpoint/2010/main" val="34663436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Samuel W. </a:t>
            </a:r>
            <a:r>
              <a:rPr lang="en-US" sz="1200" b="0" i="0" kern="1200" dirty="0" err="1">
                <a:solidFill>
                  <a:schemeClr val="tx1"/>
                </a:solidFill>
                <a:effectLst/>
                <a:latin typeface="Times New Roman" pitchFamily="18" charset="0"/>
                <a:ea typeface="+mn-ea"/>
                <a:cs typeface="+mn-cs"/>
              </a:rPr>
              <a:t>Hasinoff</a:t>
            </a:r>
            <a:r>
              <a:rPr lang="en-US" sz="1200" b="0" i="0" kern="1200" dirty="0">
                <a:solidFill>
                  <a:schemeClr val="tx1"/>
                </a:solidFill>
                <a:effectLst/>
                <a:latin typeface="Times New Roman" pitchFamily="18" charset="0"/>
                <a:ea typeface="+mn-ea"/>
                <a:cs typeface="+mn-cs"/>
              </a:rPr>
              <a:t>, Dillon </a:t>
            </a:r>
            <a:r>
              <a:rPr lang="en-US" sz="1200" b="0" i="0" kern="1200" dirty="0" err="1">
                <a:solidFill>
                  <a:schemeClr val="tx1"/>
                </a:solidFill>
                <a:effectLst/>
                <a:latin typeface="Times New Roman" pitchFamily="18" charset="0"/>
                <a:ea typeface="+mn-ea"/>
                <a:cs typeface="+mn-cs"/>
              </a:rPr>
              <a:t>Sharlet</a:t>
            </a:r>
            <a:r>
              <a:rPr lang="en-US" sz="1200" b="0" i="0" kern="1200" dirty="0">
                <a:solidFill>
                  <a:schemeClr val="tx1"/>
                </a:solidFill>
                <a:effectLst/>
                <a:latin typeface="Times New Roman" pitchFamily="18" charset="0"/>
                <a:ea typeface="+mn-ea"/>
                <a:cs typeface="+mn-cs"/>
              </a:rPr>
              <a:t>, Ryan Geiss, Andrew Adams, Jonathan T. Barron, Florian </a:t>
            </a:r>
            <a:r>
              <a:rPr lang="en-US" sz="1200" b="0" i="0" kern="1200" dirty="0" err="1">
                <a:solidFill>
                  <a:schemeClr val="tx1"/>
                </a:solidFill>
                <a:effectLst/>
                <a:latin typeface="Times New Roman" pitchFamily="18" charset="0"/>
                <a:ea typeface="+mn-ea"/>
                <a:cs typeface="+mn-cs"/>
              </a:rPr>
              <a:t>Kainz</a:t>
            </a:r>
            <a:r>
              <a:rPr lang="en-US" sz="1200" b="0" i="0" kern="1200" dirty="0">
                <a:solidFill>
                  <a:schemeClr val="tx1"/>
                </a:solidFill>
                <a:effectLst/>
                <a:latin typeface="Times New Roman" pitchFamily="18" charset="0"/>
                <a:ea typeface="+mn-ea"/>
                <a:cs typeface="+mn-cs"/>
              </a:rPr>
              <a:t>, </a:t>
            </a:r>
            <a:r>
              <a:rPr lang="en-US" sz="1200" b="0" i="0" kern="1200" dirty="0" err="1">
                <a:solidFill>
                  <a:schemeClr val="tx1"/>
                </a:solidFill>
                <a:effectLst/>
                <a:latin typeface="Times New Roman" pitchFamily="18" charset="0"/>
                <a:ea typeface="+mn-ea"/>
                <a:cs typeface="+mn-cs"/>
              </a:rPr>
              <a:t>Jiawen</a:t>
            </a:r>
            <a:r>
              <a:rPr lang="en-US" sz="1200" b="0" i="0" kern="1200" dirty="0">
                <a:solidFill>
                  <a:schemeClr val="tx1"/>
                </a:solidFill>
                <a:effectLst/>
                <a:latin typeface="Times New Roman" pitchFamily="18" charset="0"/>
                <a:ea typeface="+mn-ea"/>
                <a:cs typeface="+mn-cs"/>
              </a:rPr>
              <a:t> Chen, and Marc </a:t>
            </a:r>
            <a:r>
              <a:rPr lang="en-US" sz="1200" b="0" i="0" kern="1200" dirty="0" err="1">
                <a:solidFill>
                  <a:schemeClr val="tx1"/>
                </a:solidFill>
                <a:effectLst/>
                <a:latin typeface="Times New Roman" pitchFamily="18" charset="0"/>
                <a:ea typeface="+mn-ea"/>
                <a:cs typeface="+mn-cs"/>
              </a:rPr>
              <a:t>Levoy</a:t>
            </a:r>
            <a:r>
              <a:rPr lang="en-US" sz="1200" b="0" i="0" kern="1200" dirty="0">
                <a:solidFill>
                  <a:schemeClr val="tx1"/>
                </a:solidFill>
                <a:effectLst/>
                <a:latin typeface="Times New Roman" pitchFamily="18" charset="0"/>
                <a:ea typeface="+mn-ea"/>
                <a:cs typeface="+mn-cs"/>
              </a:rPr>
              <a:t>. 2016. Burst photography for high dynamic range and low-light imaging on mobile cameras. ACM Trans. Graph. 35, 6, Article 192 (November 2016), 12 pages. DOI: https://doi.org/10.1145/2980179.2980254</a:t>
            </a:r>
            <a:endParaRPr lang="en-US" dirty="0"/>
          </a:p>
        </p:txBody>
      </p:sp>
      <p:sp>
        <p:nvSpPr>
          <p:cNvPr id="4" name="Slide Number Placeholder 3"/>
          <p:cNvSpPr>
            <a:spLocks noGrp="1"/>
          </p:cNvSpPr>
          <p:nvPr>
            <p:ph type="sldNum" sz="quarter" idx="5"/>
          </p:nvPr>
        </p:nvSpPr>
        <p:spPr/>
        <p:txBody>
          <a:bodyPr/>
          <a:lstStyle/>
          <a:p>
            <a:fld id="{79B40320-11C2-45CA-9386-A4CF7942444A}" type="slidenum">
              <a:rPr lang="en-US" smtClean="0">
                <a:solidFill>
                  <a:srgbClr val="000000"/>
                </a:solidFill>
              </a:rPr>
              <a:pPr/>
              <a:t>53</a:t>
            </a:fld>
            <a:endParaRPr lang="en-US">
              <a:solidFill>
                <a:srgbClr val="000000"/>
              </a:solidFill>
            </a:endParaRPr>
          </a:p>
        </p:txBody>
      </p:sp>
    </p:spTree>
    <p:extLst>
      <p:ext uri="{BB962C8B-B14F-4D97-AF65-F5344CB8AC3E}">
        <p14:creationId xmlns:p14="http://schemas.microsoft.com/office/powerpoint/2010/main" val="34921615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43434"/>
                </a:solidFill>
                <a:effectLst/>
                <a:latin typeface="EB Garamond"/>
              </a:rPr>
              <a:t>Automatic Noise Modeling for Ghost-free HDR Reconstruction</a:t>
            </a:r>
          </a:p>
          <a:p>
            <a:pPr algn="l"/>
            <a:r>
              <a:rPr lang="en-US" b="0" i="0" dirty="0">
                <a:solidFill>
                  <a:srgbClr val="343434"/>
                </a:solidFill>
                <a:effectLst/>
                <a:latin typeface="EB Garamond"/>
              </a:rPr>
              <a:t>Miguel Granados, Kwang In Kim, James Tompkin, Christian Theobalt</a:t>
            </a:r>
          </a:p>
          <a:p>
            <a:pPr algn="l"/>
            <a:r>
              <a:rPr lang="en-US" b="0" i="1" dirty="0">
                <a:solidFill>
                  <a:srgbClr val="343434"/>
                </a:solidFill>
                <a:effectLst/>
                <a:latin typeface="EB Garamond"/>
              </a:rPr>
              <a:t>ACM Transactions on Graphics (SIGGRAPH Asia 2013)</a:t>
            </a:r>
          </a:p>
          <a:p>
            <a:pPr algn="l"/>
            <a:r>
              <a:rPr lang="en-US" b="0" i="0" u="none" strike="noStrike" dirty="0">
                <a:solidFill>
                  <a:srgbClr val="673147"/>
                </a:solidFill>
                <a:effectLst/>
                <a:latin typeface="EB Garamond"/>
                <a:hlinkClick r:id="rId3"/>
              </a:rPr>
              <a:t>Project webpage</a:t>
            </a:r>
            <a:endParaRPr lang="en-US" b="0" i="0" dirty="0">
              <a:solidFill>
                <a:srgbClr val="343434"/>
              </a:solidFill>
              <a:effectLst/>
              <a:latin typeface="EB Garamond"/>
            </a:endParaRPr>
          </a:p>
        </p:txBody>
      </p:sp>
      <p:sp>
        <p:nvSpPr>
          <p:cNvPr id="4" name="Slide Number Placeholder 3"/>
          <p:cNvSpPr>
            <a:spLocks noGrp="1"/>
          </p:cNvSpPr>
          <p:nvPr>
            <p:ph type="sldNum" sz="quarter" idx="5"/>
          </p:nvPr>
        </p:nvSpPr>
        <p:spPr/>
        <p:txBody>
          <a:bodyPr/>
          <a:lstStyle/>
          <a:p>
            <a:fld id="{79B40320-11C2-45CA-9386-A4CF7942444A}" type="slidenum">
              <a:rPr lang="en-US" smtClean="0">
                <a:solidFill>
                  <a:srgbClr val="000000"/>
                </a:solidFill>
              </a:rPr>
              <a:pPr/>
              <a:t>54</a:t>
            </a:fld>
            <a:endParaRPr lang="en-US">
              <a:solidFill>
                <a:srgbClr val="000000"/>
              </a:solidFill>
            </a:endParaRPr>
          </a:p>
        </p:txBody>
      </p:sp>
    </p:spTree>
    <p:extLst>
      <p:ext uri="{BB962C8B-B14F-4D97-AF65-F5344CB8AC3E}">
        <p14:creationId xmlns:p14="http://schemas.microsoft.com/office/powerpoint/2010/main" val="370524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BEB123-3A28-422D-B6A1-BA17955A551C}" type="slidenum">
              <a:rPr lang="en-US">
                <a:solidFill>
                  <a:srgbClr val="000000"/>
                </a:solidFill>
              </a:rPr>
              <a:pPr/>
              <a:t>7</a:t>
            </a:fld>
            <a:endParaRPr lang="en-US">
              <a:solidFill>
                <a:srgbClr val="000000"/>
              </a:solidFill>
            </a:endParaRPr>
          </a:p>
        </p:txBody>
      </p:sp>
      <p:sp>
        <p:nvSpPr>
          <p:cNvPr id="1471490" name="Rectangle 2"/>
          <p:cNvSpPr>
            <a:spLocks noGrp="1" noRot="1" noChangeAspect="1" noChangeArrowheads="1" noTextEdit="1"/>
          </p:cNvSpPr>
          <p:nvPr>
            <p:ph type="sldImg"/>
          </p:nvPr>
        </p:nvSpPr>
        <p:spPr>
          <a:xfrm>
            <a:off x="457200" y="717550"/>
            <a:ext cx="6370638" cy="3584575"/>
          </a:xfrm>
          <a:ln/>
        </p:spPr>
      </p:sp>
      <p:sp>
        <p:nvSpPr>
          <p:cNvPr id="1471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05412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http://www.flickr.com/photos/mapgoblin/142350388/</a:t>
            </a:r>
          </a:p>
        </p:txBody>
      </p:sp>
      <p:sp>
        <p:nvSpPr>
          <p:cNvPr id="4" name="Slide Number Placeholder 3"/>
          <p:cNvSpPr>
            <a:spLocks noGrp="1"/>
          </p:cNvSpPr>
          <p:nvPr>
            <p:ph type="sldNum" sz="quarter" idx="10"/>
          </p:nvPr>
        </p:nvSpPr>
        <p:spPr/>
        <p:txBody>
          <a:bodyPr/>
          <a:lstStyle/>
          <a:p>
            <a:pPr defTabSz="914400" eaLnBrk="1" fontAlgn="auto" hangingPunct="1">
              <a:spcBef>
                <a:spcPts val="0"/>
              </a:spcBef>
              <a:spcAft>
                <a:spcPts val="0"/>
              </a:spcAft>
              <a:defRPr/>
            </a:pPr>
            <a:fld id="{C0D22A41-3735-4360-BEDD-2EA10AFFC803}" type="slidenum">
              <a:rPr lang="en-US" smtClean="0">
                <a:solidFill>
                  <a:prstClr val="black"/>
                </a:solidFill>
                <a:latin typeface="Calibri"/>
              </a:rPr>
              <a:pPr defTabSz="914400" eaLnBrk="1" fontAlgn="auto" hangingPunct="1">
                <a:spcBef>
                  <a:spcPts val="0"/>
                </a:spcBef>
                <a:spcAft>
                  <a:spcPts val="0"/>
                </a:spcAft>
                <a:defRPr/>
              </a:pPr>
              <a:t>56</a:t>
            </a:fld>
            <a:endParaRPr lang="en-US">
              <a:solidFill>
                <a:prstClr val="black"/>
              </a:solidFill>
              <a:latin typeface="Calibri"/>
            </a:endParaRPr>
          </a:p>
        </p:txBody>
      </p:sp>
    </p:spTree>
    <p:extLst>
      <p:ext uri="{BB962C8B-B14F-4D97-AF65-F5344CB8AC3E}">
        <p14:creationId xmlns:p14="http://schemas.microsoft.com/office/powerpoint/2010/main" val="22420513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defTabSz="914400" eaLnBrk="1" fontAlgn="auto" hangingPunct="1">
              <a:spcBef>
                <a:spcPts val="0"/>
              </a:spcBef>
              <a:spcAft>
                <a:spcPts val="0"/>
              </a:spcAft>
              <a:defRPr/>
            </a:pPr>
            <a:fld id="{7272CBE1-07BB-4682-97F2-17C9B65C37DC}" type="slidenum">
              <a:rPr lang="en-US">
                <a:solidFill>
                  <a:prstClr val="black"/>
                </a:solidFill>
                <a:latin typeface="Calibri"/>
              </a:rPr>
              <a:pPr defTabSz="914400" eaLnBrk="1" fontAlgn="auto" hangingPunct="1">
                <a:spcBef>
                  <a:spcPts val="0"/>
                </a:spcBef>
                <a:spcAft>
                  <a:spcPts val="0"/>
                </a:spcAft>
                <a:defRPr/>
              </a:pPr>
              <a:t>58</a:t>
            </a:fld>
            <a:endParaRPr lang="en-US">
              <a:solidFill>
                <a:prstClr val="black"/>
              </a:solidFill>
              <a:latin typeface="Calibri"/>
            </a:endParaRPr>
          </a:p>
        </p:txBody>
      </p:sp>
      <p:sp>
        <p:nvSpPr>
          <p:cNvPr id="916482" name="Rectangle 2"/>
          <p:cNvSpPr>
            <a:spLocks noChangeArrowheads="1"/>
          </p:cNvSpPr>
          <p:nvPr/>
        </p:nvSpPr>
        <p:spPr bwMode="auto">
          <a:xfrm>
            <a:off x="3885903" y="0"/>
            <a:ext cx="2989957" cy="449036"/>
          </a:xfrm>
          <a:prstGeom prst="rect">
            <a:avLst/>
          </a:prstGeom>
          <a:noFill/>
          <a:ln w="12700">
            <a:noFill/>
            <a:miter lim="800000"/>
            <a:headEnd/>
            <a:tailEnd/>
          </a:ln>
          <a:effectLst/>
        </p:spPr>
        <p:txBody>
          <a:bodyPr wrap="none" lIns="86493" tIns="43247" rIns="86493" bIns="43247" anchor="ctr"/>
          <a:lstStyle/>
          <a:p>
            <a:pPr eaLnBrk="0" fontAlgn="base" hangingPunct="0">
              <a:spcBef>
                <a:spcPct val="0"/>
              </a:spcBef>
              <a:spcAft>
                <a:spcPct val="0"/>
              </a:spcAft>
              <a:defRPr/>
            </a:pPr>
            <a:endParaRPr lang="en-US" sz="2300" dirty="0">
              <a:solidFill>
                <a:prstClr val="black"/>
              </a:solidFill>
              <a:latin typeface="Arial" charset="0"/>
            </a:endParaRPr>
          </a:p>
        </p:txBody>
      </p:sp>
      <p:sp>
        <p:nvSpPr>
          <p:cNvPr id="916483" name="Rectangle 3"/>
          <p:cNvSpPr>
            <a:spLocks noChangeArrowheads="1"/>
          </p:cNvSpPr>
          <p:nvPr/>
        </p:nvSpPr>
        <p:spPr bwMode="auto">
          <a:xfrm>
            <a:off x="3885903" y="8707061"/>
            <a:ext cx="2989957" cy="449035"/>
          </a:xfrm>
          <a:prstGeom prst="rect">
            <a:avLst/>
          </a:prstGeom>
          <a:noFill/>
          <a:ln w="12700">
            <a:noFill/>
            <a:miter lim="800000"/>
            <a:headEnd/>
            <a:tailEnd/>
          </a:ln>
          <a:effectLst/>
        </p:spPr>
        <p:txBody>
          <a:bodyPr lIns="90480" tIns="44446" rIns="90480" bIns="44446" anchor="b"/>
          <a:lstStyle/>
          <a:p>
            <a:pPr algn="r" defTabSz="914485" eaLnBrk="0" fontAlgn="base" hangingPunct="0">
              <a:spcBef>
                <a:spcPct val="0"/>
              </a:spcBef>
              <a:spcAft>
                <a:spcPct val="0"/>
              </a:spcAft>
              <a:defRPr/>
            </a:pPr>
            <a:r>
              <a:rPr lang="en-US" sz="1200" dirty="0">
                <a:solidFill>
                  <a:prstClr val="black"/>
                </a:solidFill>
                <a:latin typeface="Times New Roman" pitchFamily="18" charset="0"/>
              </a:rPr>
              <a:t>10</a:t>
            </a:r>
          </a:p>
        </p:txBody>
      </p:sp>
      <p:sp>
        <p:nvSpPr>
          <p:cNvPr id="916484" name="Rectangle 4"/>
          <p:cNvSpPr>
            <a:spLocks noChangeArrowheads="1"/>
          </p:cNvSpPr>
          <p:nvPr/>
        </p:nvSpPr>
        <p:spPr bwMode="auto">
          <a:xfrm>
            <a:off x="0" y="8707061"/>
            <a:ext cx="2989958" cy="449035"/>
          </a:xfrm>
          <a:prstGeom prst="rect">
            <a:avLst/>
          </a:prstGeom>
          <a:noFill/>
          <a:ln w="12700">
            <a:noFill/>
            <a:miter lim="800000"/>
            <a:headEnd/>
            <a:tailEnd/>
          </a:ln>
          <a:effectLst/>
        </p:spPr>
        <p:txBody>
          <a:bodyPr wrap="none" lIns="86493" tIns="43247" rIns="86493" bIns="43247" anchor="ctr"/>
          <a:lstStyle/>
          <a:p>
            <a:pPr eaLnBrk="0" fontAlgn="base" hangingPunct="0">
              <a:spcBef>
                <a:spcPct val="0"/>
              </a:spcBef>
              <a:spcAft>
                <a:spcPct val="0"/>
              </a:spcAft>
              <a:defRPr/>
            </a:pPr>
            <a:endParaRPr lang="en-US" sz="2300" dirty="0">
              <a:solidFill>
                <a:prstClr val="black"/>
              </a:solidFill>
              <a:latin typeface="Arial" charset="0"/>
            </a:endParaRPr>
          </a:p>
        </p:txBody>
      </p:sp>
      <p:sp>
        <p:nvSpPr>
          <p:cNvPr id="916485" name="Rectangle 5"/>
          <p:cNvSpPr>
            <a:spLocks noChangeArrowheads="1"/>
          </p:cNvSpPr>
          <p:nvPr/>
        </p:nvSpPr>
        <p:spPr bwMode="auto">
          <a:xfrm>
            <a:off x="0" y="0"/>
            <a:ext cx="2989958" cy="449036"/>
          </a:xfrm>
          <a:prstGeom prst="rect">
            <a:avLst/>
          </a:prstGeom>
          <a:noFill/>
          <a:ln w="12700">
            <a:noFill/>
            <a:miter lim="800000"/>
            <a:headEnd/>
            <a:tailEnd/>
          </a:ln>
          <a:effectLst/>
        </p:spPr>
        <p:txBody>
          <a:bodyPr wrap="none" lIns="86493" tIns="43247" rIns="86493" bIns="43247" anchor="ctr"/>
          <a:lstStyle/>
          <a:p>
            <a:pPr eaLnBrk="0" fontAlgn="base" hangingPunct="0">
              <a:spcBef>
                <a:spcPct val="0"/>
              </a:spcBef>
              <a:spcAft>
                <a:spcPct val="0"/>
              </a:spcAft>
              <a:defRPr/>
            </a:pPr>
            <a:endParaRPr lang="en-US" sz="2300" dirty="0">
              <a:solidFill>
                <a:prstClr val="black"/>
              </a:solidFill>
              <a:latin typeface="Arial" charset="0"/>
            </a:endParaRPr>
          </a:p>
        </p:txBody>
      </p:sp>
      <p:sp>
        <p:nvSpPr>
          <p:cNvPr id="916486" name="Rectangle 6"/>
          <p:cNvSpPr>
            <a:spLocks noGrp="1" noRot="1" noChangeAspect="1" noChangeArrowheads="1" noTextEdit="1"/>
          </p:cNvSpPr>
          <p:nvPr>
            <p:ph type="sldImg"/>
          </p:nvPr>
        </p:nvSpPr>
        <p:spPr>
          <a:xfrm>
            <a:off x="382588" y="685800"/>
            <a:ext cx="6094412" cy="3429000"/>
          </a:xfrm>
          <a:ln w="12700" cap="flat"/>
        </p:spPr>
      </p:sp>
      <p:sp>
        <p:nvSpPr>
          <p:cNvPr id="916487" name="Rectangle 7"/>
          <p:cNvSpPr>
            <a:spLocks noGrp="1" noChangeArrowheads="1"/>
          </p:cNvSpPr>
          <p:nvPr>
            <p:ph type="body" idx="1"/>
          </p:nvPr>
        </p:nvSpPr>
        <p:spPr>
          <a:xfrm>
            <a:off x="897435" y="4352775"/>
            <a:ext cx="5080992" cy="4129011"/>
          </a:xfrm>
          <a:ln/>
        </p:spPr>
        <p:txBody>
          <a:bodyPr lIns="90480" tIns="44446" rIns="90480" bIns="44446"/>
          <a:lstStyle/>
          <a:p>
            <a:r>
              <a:rPr lang="en-US" dirty="0"/>
              <a:t>Assumption</a:t>
            </a:r>
            <a:r>
              <a:rPr lang="en-US" baseline="0" dirty="0"/>
              <a:t> – f is monotonic and invertible. Probably true.</a:t>
            </a:r>
            <a:endParaRPr lang="en-US" dirty="0"/>
          </a:p>
        </p:txBody>
      </p:sp>
    </p:spTree>
    <p:extLst>
      <p:ext uri="{BB962C8B-B14F-4D97-AF65-F5344CB8AC3E}">
        <p14:creationId xmlns:p14="http://schemas.microsoft.com/office/powerpoint/2010/main" val="8172756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defTabSz="914400" eaLnBrk="1" fontAlgn="auto" hangingPunct="1">
              <a:spcBef>
                <a:spcPts val="0"/>
              </a:spcBef>
              <a:spcAft>
                <a:spcPts val="0"/>
              </a:spcAft>
              <a:defRPr/>
            </a:pPr>
            <a:fld id="{7272CBE1-07BB-4682-97F2-17C9B65C37DC}" type="slidenum">
              <a:rPr lang="en-US">
                <a:solidFill>
                  <a:prstClr val="black"/>
                </a:solidFill>
                <a:latin typeface="Calibri"/>
              </a:rPr>
              <a:pPr defTabSz="914400" eaLnBrk="1" fontAlgn="auto" hangingPunct="1">
                <a:spcBef>
                  <a:spcPts val="0"/>
                </a:spcBef>
                <a:spcAft>
                  <a:spcPts val="0"/>
                </a:spcAft>
                <a:defRPr/>
              </a:pPr>
              <a:t>59</a:t>
            </a:fld>
            <a:endParaRPr lang="en-US">
              <a:solidFill>
                <a:prstClr val="black"/>
              </a:solidFill>
              <a:latin typeface="Calibri"/>
            </a:endParaRPr>
          </a:p>
        </p:txBody>
      </p:sp>
      <p:sp>
        <p:nvSpPr>
          <p:cNvPr id="916482" name="Rectangle 2"/>
          <p:cNvSpPr>
            <a:spLocks noChangeArrowheads="1"/>
          </p:cNvSpPr>
          <p:nvPr/>
        </p:nvSpPr>
        <p:spPr bwMode="auto">
          <a:xfrm>
            <a:off x="3885903" y="0"/>
            <a:ext cx="2989957"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3" name="Rectangle 3"/>
          <p:cNvSpPr>
            <a:spLocks noChangeArrowheads="1"/>
          </p:cNvSpPr>
          <p:nvPr/>
        </p:nvSpPr>
        <p:spPr bwMode="auto">
          <a:xfrm>
            <a:off x="3885903" y="8707061"/>
            <a:ext cx="2989957" cy="449035"/>
          </a:xfrm>
          <a:prstGeom prst="rect">
            <a:avLst/>
          </a:prstGeom>
          <a:noFill/>
          <a:ln w="12700">
            <a:noFill/>
            <a:miter lim="800000"/>
            <a:headEnd/>
            <a:tailEnd/>
          </a:ln>
          <a:effectLst/>
        </p:spPr>
        <p:txBody>
          <a:bodyPr lIns="90480" tIns="44446" rIns="90480" bIns="44446" anchor="b"/>
          <a:lstStyle/>
          <a:p>
            <a:pPr algn="r" defTabSz="914485">
              <a:defRPr/>
            </a:pPr>
            <a:r>
              <a:rPr lang="en-US" sz="1200" dirty="0">
                <a:solidFill>
                  <a:prstClr val="black"/>
                </a:solidFill>
                <a:latin typeface="Times New Roman" pitchFamily="18" charset="0"/>
              </a:rPr>
              <a:t>10</a:t>
            </a:r>
          </a:p>
        </p:txBody>
      </p:sp>
      <p:sp>
        <p:nvSpPr>
          <p:cNvPr id="916484" name="Rectangle 4"/>
          <p:cNvSpPr>
            <a:spLocks noChangeArrowheads="1"/>
          </p:cNvSpPr>
          <p:nvPr/>
        </p:nvSpPr>
        <p:spPr bwMode="auto">
          <a:xfrm>
            <a:off x="0" y="8707061"/>
            <a:ext cx="2989958" cy="449035"/>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5" name="Rectangle 5"/>
          <p:cNvSpPr>
            <a:spLocks noChangeArrowheads="1"/>
          </p:cNvSpPr>
          <p:nvPr/>
        </p:nvSpPr>
        <p:spPr bwMode="auto">
          <a:xfrm>
            <a:off x="0" y="0"/>
            <a:ext cx="2989958"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6" name="Rectangle 6"/>
          <p:cNvSpPr>
            <a:spLocks noGrp="1" noRot="1" noChangeAspect="1" noChangeArrowheads="1" noTextEdit="1"/>
          </p:cNvSpPr>
          <p:nvPr>
            <p:ph type="sldImg"/>
          </p:nvPr>
        </p:nvSpPr>
        <p:spPr>
          <a:xfrm>
            <a:off x="382588" y="685800"/>
            <a:ext cx="6094412" cy="3429000"/>
          </a:xfrm>
          <a:ln w="12700" cap="flat"/>
        </p:spPr>
      </p:sp>
      <p:sp>
        <p:nvSpPr>
          <p:cNvPr id="916487" name="Rectangle 7"/>
          <p:cNvSpPr>
            <a:spLocks noGrp="1" noChangeArrowheads="1"/>
          </p:cNvSpPr>
          <p:nvPr>
            <p:ph type="body" idx="1"/>
          </p:nvPr>
        </p:nvSpPr>
        <p:spPr>
          <a:xfrm>
            <a:off x="897435" y="4352775"/>
            <a:ext cx="5080992" cy="4129011"/>
          </a:xfrm>
          <a:ln/>
        </p:spPr>
        <p:txBody>
          <a:bodyPr lIns="90480" tIns="44446" rIns="90480" bIns="44446"/>
          <a:lstStyle/>
          <a:p>
            <a:endParaRPr lang="en-US"/>
          </a:p>
        </p:txBody>
      </p:sp>
    </p:spTree>
    <p:extLst>
      <p:ext uri="{BB962C8B-B14F-4D97-AF65-F5344CB8AC3E}">
        <p14:creationId xmlns:p14="http://schemas.microsoft.com/office/powerpoint/2010/main" val="2095744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defTabSz="914400" eaLnBrk="1" fontAlgn="auto" hangingPunct="1">
              <a:spcBef>
                <a:spcPts val="0"/>
              </a:spcBef>
              <a:spcAft>
                <a:spcPts val="0"/>
              </a:spcAft>
              <a:defRPr/>
            </a:pPr>
            <a:fld id="{7272CBE1-07BB-4682-97F2-17C9B65C37DC}" type="slidenum">
              <a:rPr lang="en-US">
                <a:solidFill>
                  <a:prstClr val="black"/>
                </a:solidFill>
                <a:latin typeface="Calibri"/>
              </a:rPr>
              <a:pPr defTabSz="914400" eaLnBrk="1" fontAlgn="auto" hangingPunct="1">
                <a:spcBef>
                  <a:spcPts val="0"/>
                </a:spcBef>
                <a:spcAft>
                  <a:spcPts val="0"/>
                </a:spcAft>
                <a:defRPr/>
              </a:pPr>
              <a:t>60</a:t>
            </a:fld>
            <a:endParaRPr lang="en-US">
              <a:solidFill>
                <a:prstClr val="black"/>
              </a:solidFill>
              <a:latin typeface="Calibri"/>
            </a:endParaRPr>
          </a:p>
        </p:txBody>
      </p:sp>
      <p:sp>
        <p:nvSpPr>
          <p:cNvPr id="916482" name="Rectangle 2"/>
          <p:cNvSpPr>
            <a:spLocks noChangeArrowheads="1"/>
          </p:cNvSpPr>
          <p:nvPr/>
        </p:nvSpPr>
        <p:spPr bwMode="auto">
          <a:xfrm>
            <a:off x="3885903" y="0"/>
            <a:ext cx="2989957"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3" name="Rectangle 3"/>
          <p:cNvSpPr>
            <a:spLocks noChangeArrowheads="1"/>
          </p:cNvSpPr>
          <p:nvPr/>
        </p:nvSpPr>
        <p:spPr bwMode="auto">
          <a:xfrm>
            <a:off x="3885903" y="8707061"/>
            <a:ext cx="2989957" cy="449035"/>
          </a:xfrm>
          <a:prstGeom prst="rect">
            <a:avLst/>
          </a:prstGeom>
          <a:noFill/>
          <a:ln w="12700">
            <a:noFill/>
            <a:miter lim="800000"/>
            <a:headEnd/>
            <a:tailEnd/>
          </a:ln>
          <a:effectLst/>
        </p:spPr>
        <p:txBody>
          <a:bodyPr lIns="90480" tIns="44446" rIns="90480" bIns="44446" anchor="b"/>
          <a:lstStyle/>
          <a:p>
            <a:pPr algn="r" defTabSz="914485">
              <a:defRPr/>
            </a:pPr>
            <a:r>
              <a:rPr lang="en-US" sz="1200" dirty="0">
                <a:solidFill>
                  <a:prstClr val="black"/>
                </a:solidFill>
                <a:latin typeface="Times New Roman" pitchFamily="18" charset="0"/>
              </a:rPr>
              <a:t>10</a:t>
            </a:r>
          </a:p>
        </p:txBody>
      </p:sp>
      <p:sp>
        <p:nvSpPr>
          <p:cNvPr id="916484" name="Rectangle 4"/>
          <p:cNvSpPr>
            <a:spLocks noChangeArrowheads="1"/>
          </p:cNvSpPr>
          <p:nvPr/>
        </p:nvSpPr>
        <p:spPr bwMode="auto">
          <a:xfrm>
            <a:off x="0" y="8707061"/>
            <a:ext cx="2989958" cy="449035"/>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5" name="Rectangle 5"/>
          <p:cNvSpPr>
            <a:spLocks noChangeArrowheads="1"/>
          </p:cNvSpPr>
          <p:nvPr/>
        </p:nvSpPr>
        <p:spPr bwMode="auto">
          <a:xfrm>
            <a:off x="0" y="0"/>
            <a:ext cx="2989958"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6" name="Rectangle 6"/>
          <p:cNvSpPr>
            <a:spLocks noGrp="1" noRot="1" noChangeAspect="1" noChangeArrowheads="1" noTextEdit="1"/>
          </p:cNvSpPr>
          <p:nvPr>
            <p:ph type="sldImg"/>
          </p:nvPr>
        </p:nvSpPr>
        <p:spPr>
          <a:xfrm>
            <a:off x="382588" y="685800"/>
            <a:ext cx="6094412" cy="3429000"/>
          </a:xfrm>
          <a:ln w="12700" cap="flat"/>
        </p:spPr>
      </p:sp>
      <p:sp>
        <p:nvSpPr>
          <p:cNvPr id="916487" name="Rectangle 7"/>
          <p:cNvSpPr>
            <a:spLocks noGrp="1" noChangeArrowheads="1"/>
          </p:cNvSpPr>
          <p:nvPr>
            <p:ph type="body" idx="1"/>
          </p:nvPr>
        </p:nvSpPr>
        <p:spPr>
          <a:xfrm>
            <a:off x="897435" y="4352775"/>
            <a:ext cx="5080992" cy="4129011"/>
          </a:xfrm>
          <a:ln/>
        </p:spPr>
        <p:txBody>
          <a:bodyPr lIns="90480" tIns="44446" rIns="90480" bIns="44446"/>
          <a:lstStyle/>
          <a:p>
            <a:endParaRPr lang="en-US"/>
          </a:p>
        </p:txBody>
      </p:sp>
    </p:spTree>
    <p:extLst>
      <p:ext uri="{BB962C8B-B14F-4D97-AF65-F5344CB8AC3E}">
        <p14:creationId xmlns:p14="http://schemas.microsoft.com/office/powerpoint/2010/main" val="3983245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defTabSz="914400" eaLnBrk="1" fontAlgn="auto" hangingPunct="1">
              <a:spcBef>
                <a:spcPts val="0"/>
              </a:spcBef>
              <a:spcAft>
                <a:spcPts val="0"/>
              </a:spcAft>
              <a:defRPr/>
            </a:pPr>
            <a:fld id="{7272CBE1-07BB-4682-97F2-17C9B65C37DC}" type="slidenum">
              <a:rPr lang="en-US">
                <a:solidFill>
                  <a:prstClr val="black"/>
                </a:solidFill>
                <a:latin typeface="Calibri"/>
              </a:rPr>
              <a:pPr defTabSz="914400" eaLnBrk="1" fontAlgn="auto" hangingPunct="1">
                <a:spcBef>
                  <a:spcPts val="0"/>
                </a:spcBef>
                <a:spcAft>
                  <a:spcPts val="0"/>
                </a:spcAft>
                <a:defRPr/>
              </a:pPr>
              <a:t>61</a:t>
            </a:fld>
            <a:endParaRPr lang="en-US">
              <a:solidFill>
                <a:prstClr val="black"/>
              </a:solidFill>
              <a:latin typeface="Calibri"/>
            </a:endParaRPr>
          </a:p>
        </p:txBody>
      </p:sp>
      <p:sp>
        <p:nvSpPr>
          <p:cNvPr id="916482" name="Rectangle 2"/>
          <p:cNvSpPr>
            <a:spLocks noChangeArrowheads="1"/>
          </p:cNvSpPr>
          <p:nvPr/>
        </p:nvSpPr>
        <p:spPr bwMode="auto">
          <a:xfrm>
            <a:off x="3885903" y="0"/>
            <a:ext cx="2989957"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3" name="Rectangle 3"/>
          <p:cNvSpPr>
            <a:spLocks noChangeArrowheads="1"/>
          </p:cNvSpPr>
          <p:nvPr/>
        </p:nvSpPr>
        <p:spPr bwMode="auto">
          <a:xfrm>
            <a:off x="3885903" y="8707061"/>
            <a:ext cx="2989957" cy="449035"/>
          </a:xfrm>
          <a:prstGeom prst="rect">
            <a:avLst/>
          </a:prstGeom>
          <a:noFill/>
          <a:ln w="12700">
            <a:noFill/>
            <a:miter lim="800000"/>
            <a:headEnd/>
            <a:tailEnd/>
          </a:ln>
          <a:effectLst/>
        </p:spPr>
        <p:txBody>
          <a:bodyPr lIns="90480" tIns="44446" rIns="90480" bIns="44446" anchor="b"/>
          <a:lstStyle/>
          <a:p>
            <a:pPr algn="r" defTabSz="914485">
              <a:defRPr/>
            </a:pPr>
            <a:r>
              <a:rPr lang="en-US" sz="1200" dirty="0">
                <a:solidFill>
                  <a:prstClr val="black"/>
                </a:solidFill>
                <a:latin typeface="Times New Roman" pitchFamily="18" charset="0"/>
              </a:rPr>
              <a:t>10</a:t>
            </a:r>
          </a:p>
        </p:txBody>
      </p:sp>
      <p:sp>
        <p:nvSpPr>
          <p:cNvPr id="916484" name="Rectangle 4"/>
          <p:cNvSpPr>
            <a:spLocks noChangeArrowheads="1"/>
          </p:cNvSpPr>
          <p:nvPr/>
        </p:nvSpPr>
        <p:spPr bwMode="auto">
          <a:xfrm>
            <a:off x="0" y="8707061"/>
            <a:ext cx="2989958" cy="449035"/>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5" name="Rectangle 5"/>
          <p:cNvSpPr>
            <a:spLocks noChangeArrowheads="1"/>
          </p:cNvSpPr>
          <p:nvPr/>
        </p:nvSpPr>
        <p:spPr bwMode="auto">
          <a:xfrm>
            <a:off x="0" y="0"/>
            <a:ext cx="2989958"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6" name="Rectangle 6"/>
          <p:cNvSpPr>
            <a:spLocks noGrp="1" noRot="1" noChangeAspect="1" noChangeArrowheads="1" noTextEdit="1"/>
          </p:cNvSpPr>
          <p:nvPr>
            <p:ph type="sldImg"/>
          </p:nvPr>
        </p:nvSpPr>
        <p:spPr>
          <a:xfrm>
            <a:off x="382588" y="685800"/>
            <a:ext cx="6094412" cy="3429000"/>
          </a:xfrm>
          <a:ln w="12700" cap="flat"/>
        </p:spPr>
      </p:sp>
      <p:sp>
        <p:nvSpPr>
          <p:cNvPr id="916487" name="Rectangle 7"/>
          <p:cNvSpPr>
            <a:spLocks noGrp="1" noChangeArrowheads="1"/>
          </p:cNvSpPr>
          <p:nvPr>
            <p:ph type="body" idx="1"/>
          </p:nvPr>
        </p:nvSpPr>
        <p:spPr>
          <a:xfrm>
            <a:off x="897435" y="4352775"/>
            <a:ext cx="5080992" cy="4129011"/>
          </a:xfrm>
          <a:ln/>
        </p:spPr>
        <p:txBody>
          <a:bodyPr lIns="90480" tIns="44446" rIns="90480" bIns="44446"/>
          <a:lstStyle/>
          <a:p>
            <a:endParaRPr lang="en-US"/>
          </a:p>
        </p:txBody>
      </p:sp>
    </p:spTree>
    <p:extLst>
      <p:ext uri="{BB962C8B-B14F-4D97-AF65-F5344CB8AC3E}">
        <p14:creationId xmlns:p14="http://schemas.microsoft.com/office/powerpoint/2010/main" val="2695044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defTabSz="914400" eaLnBrk="1" fontAlgn="auto" hangingPunct="1">
              <a:spcBef>
                <a:spcPts val="0"/>
              </a:spcBef>
              <a:spcAft>
                <a:spcPts val="0"/>
              </a:spcAft>
              <a:defRPr/>
            </a:pPr>
            <a:fld id="{7272CBE1-07BB-4682-97F2-17C9B65C37DC}" type="slidenum">
              <a:rPr lang="en-US">
                <a:solidFill>
                  <a:prstClr val="black"/>
                </a:solidFill>
                <a:latin typeface="Calibri"/>
              </a:rPr>
              <a:pPr defTabSz="914400" eaLnBrk="1" fontAlgn="auto" hangingPunct="1">
                <a:spcBef>
                  <a:spcPts val="0"/>
                </a:spcBef>
                <a:spcAft>
                  <a:spcPts val="0"/>
                </a:spcAft>
                <a:defRPr/>
              </a:pPr>
              <a:t>62</a:t>
            </a:fld>
            <a:endParaRPr lang="en-US">
              <a:solidFill>
                <a:prstClr val="black"/>
              </a:solidFill>
              <a:latin typeface="Calibri"/>
            </a:endParaRPr>
          </a:p>
        </p:txBody>
      </p:sp>
      <p:sp>
        <p:nvSpPr>
          <p:cNvPr id="916482" name="Rectangle 2"/>
          <p:cNvSpPr>
            <a:spLocks noChangeArrowheads="1"/>
          </p:cNvSpPr>
          <p:nvPr/>
        </p:nvSpPr>
        <p:spPr bwMode="auto">
          <a:xfrm>
            <a:off x="3885903" y="0"/>
            <a:ext cx="2989957"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3" name="Rectangle 3"/>
          <p:cNvSpPr>
            <a:spLocks noChangeArrowheads="1"/>
          </p:cNvSpPr>
          <p:nvPr/>
        </p:nvSpPr>
        <p:spPr bwMode="auto">
          <a:xfrm>
            <a:off x="3885903" y="8707061"/>
            <a:ext cx="2989957" cy="449035"/>
          </a:xfrm>
          <a:prstGeom prst="rect">
            <a:avLst/>
          </a:prstGeom>
          <a:noFill/>
          <a:ln w="12700">
            <a:noFill/>
            <a:miter lim="800000"/>
            <a:headEnd/>
            <a:tailEnd/>
          </a:ln>
          <a:effectLst/>
        </p:spPr>
        <p:txBody>
          <a:bodyPr lIns="90480" tIns="44446" rIns="90480" bIns="44446" anchor="b"/>
          <a:lstStyle/>
          <a:p>
            <a:pPr algn="r" defTabSz="914485">
              <a:defRPr/>
            </a:pPr>
            <a:r>
              <a:rPr lang="en-US" sz="1200" dirty="0">
                <a:solidFill>
                  <a:prstClr val="black"/>
                </a:solidFill>
                <a:latin typeface="Times New Roman" pitchFamily="18" charset="0"/>
              </a:rPr>
              <a:t>10</a:t>
            </a:r>
          </a:p>
        </p:txBody>
      </p:sp>
      <p:sp>
        <p:nvSpPr>
          <p:cNvPr id="916484" name="Rectangle 4"/>
          <p:cNvSpPr>
            <a:spLocks noChangeArrowheads="1"/>
          </p:cNvSpPr>
          <p:nvPr/>
        </p:nvSpPr>
        <p:spPr bwMode="auto">
          <a:xfrm>
            <a:off x="0" y="8707061"/>
            <a:ext cx="2989958" cy="449035"/>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5" name="Rectangle 5"/>
          <p:cNvSpPr>
            <a:spLocks noChangeArrowheads="1"/>
          </p:cNvSpPr>
          <p:nvPr/>
        </p:nvSpPr>
        <p:spPr bwMode="auto">
          <a:xfrm>
            <a:off x="0" y="0"/>
            <a:ext cx="2989958"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6" name="Rectangle 6"/>
          <p:cNvSpPr>
            <a:spLocks noGrp="1" noRot="1" noChangeAspect="1" noChangeArrowheads="1" noTextEdit="1"/>
          </p:cNvSpPr>
          <p:nvPr>
            <p:ph type="sldImg"/>
          </p:nvPr>
        </p:nvSpPr>
        <p:spPr>
          <a:xfrm>
            <a:off x="382588" y="685800"/>
            <a:ext cx="6094412" cy="3429000"/>
          </a:xfrm>
          <a:ln w="12700" cap="flat"/>
        </p:spPr>
      </p:sp>
      <p:sp>
        <p:nvSpPr>
          <p:cNvPr id="916487" name="Rectangle 7"/>
          <p:cNvSpPr>
            <a:spLocks noGrp="1" noChangeArrowheads="1"/>
          </p:cNvSpPr>
          <p:nvPr>
            <p:ph type="body" idx="1"/>
          </p:nvPr>
        </p:nvSpPr>
        <p:spPr>
          <a:xfrm>
            <a:off x="897435" y="4352775"/>
            <a:ext cx="5080992" cy="4129011"/>
          </a:xfrm>
          <a:ln/>
        </p:spPr>
        <p:txBody>
          <a:bodyPr lIns="90480" tIns="44446" rIns="90480" bIns="44446"/>
          <a:lstStyle/>
          <a:p>
            <a:endParaRPr lang="en-US"/>
          </a:p>
        </p:txBody>
      </p:sp>
    </p:spTree>
    <p:extLst>
      <p:ext uri="{BB962C8B-B14F-4D97-AF65-F5344CB8AC3E}">
        <p14:creationId xmlns:p14="http://schemas.microsoft.com/office/powerpoint/2010/main" val="7206398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defTabSz="914400" eaLnBrk="1" fontAlgn="auto" hangingPunct="1">
              <a:spcBef>
                <a:spcPts val="0"/>
              </a:spcBef>
              <a:spcAft>
                <a:spcPts val="0"/>
              </a:spcAft>
              <a:defRPr/>
            </a:pPr>
            <a:fld id="{7272CBE1-07BB-4682-97F2-17C9B65C37DC}" type="slidenum">
              <a:rPr lang="en-US">
                <a:solidFill>
                  <a:prstClr val="black"/>
                </a:solidFill>
                <a:latin typeface="Calibri"/>
              </a:rPr>
              <a:pPr defTabSz="914400" eaLnBrk="1" fontAlgn="auto" hangingPunct="1">
                <a:spcBef>
                  <a:spcPts val="0"/>
                </a:spcBef>
                <a:spcAft>
                  <a:spcPts val="0"/>
                </a:spcAft>
                <a:defRPr/>
              </a:pPr>
              <a:t>63</a:t>
            </a:fld>
            <a:endParaRPr lang="en-US">
              <a:solidFill>
                <a:prstClr val="black"/>
              </a:solidFill>
              <a:latin typeface="Calibri"/>
            </a:endParaRPr>
          </a:p>
        </p:txBody>
      </p:sp>
      <p:sp>
        <p:nvSpPr>
          <p:cNvPr id="916482" name="Rectangle 2"/>
          <p:cNvSpPr>
            <a:spLocks noChangeArrowheads="1"/>
          </p:cNvSpPr>
          <p:nvPr/>
        </p:nvSpPr>
        <p:spPr bwMode="auto">
          <a:xfrm>
            <a:off x="3885903" y="0"/>
            <a:ext cx="2989957"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3" name="Rectangle 3"/>
          <p:cNvSpPr>
            <a:spLocks noChangeArrowheads="1"/>
          </p:cNvSpPr>
          <p:nvPr/>
        </p:nvSpPr>
        <p:spPr bwMode="auto">
          <a:xfrm>
            <a:off x="3885903" y="8707061"/>
            <a:ext cx="2989957" cy="449035"/>
          </a:xfrm>
          <a:prstGeom prst="rect">
            <a:avLst/>
          </a:prstGeom>
          <a:noFill/>
          <a:ln w="12700">
            <a:noFill/>
            <a:miter lim="800000"/>
            <a:headEnd/>
            <a:tailEnd/>
          </a:ln>
          <a:effectLst/>
        </p:spPr>
        <p:txBody>
          <a:bodyPr lIns="90480" tIns="44446" rIns="90480" bIns="44446" anchor="b"/>
          <a:lstStyle/>
          <a:p>
            <a:pPr algn="r" defTabSz="914485">
              <a:defRPr/>
            </a:pPr>
            <a:r>
              <a:rPr lang="en-US" sz="1200" dirty="0">
                <a:solidFill>
                  <a:prstClr val="black"/>
                </a:solidFill>
                <a:latin typeface="Times New Roman" pitchFamily="18" charset="0"/>
              </a:rPr>
              <a:t>10</a:t>
            </a:r>
          </a:p>
        </p:txBody>
      </p:sp>
      <p:sp>
        <p:nvSpPr>
          <p:cNvPr id="916484" name="Rectangle 4"/>
          <p:cNvSpPr>
            <a:spLocks noChangeArrowheads="1"/>
          </p:cNvSpPr>
          <p:nvPr/>
        </p:nvSpPr>
        <p:spPr bwMode="auto">
          <a:xfrm>
            <a:off x="0" y="8707061"/>
            <a:ext cx="2989958" cy="449035"/>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5" name="Rectangle 5"/>
          <p:cNvSpPr>
            <a:spLocks noChangeArrowheads="1"/>
          </p:cNvSpPr>
          <p:nvPr/>
        </p:nvSpPr>
        <p:spPr bwMode="auto">
          <a:xfrm>
            <a:off x="0" y="0"/>
            <a:ext cx="2989958"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6" name="Rectangle 6"/>
          <p:cNvSpPr>
            <a:spLocks noGrp="1" noRot="1" noChangeAspect="1" noChangeArrowheads="1" noTextEdit="1"/>
          </p:cNvSpPr>
          <p:nvPr>
            <p:ph type="sldImg"/>
          </p:nvPr>
        </p:nvSpPr>
        <p:spPr>
          <a:xfrm>
            <a:off x="382588" y="685800"/>
            <a:ext cx="6094412" cy="3429000"/>
          </a:xfrm>
          <a:ln w="12700" cap="flat"/>
        </p:spPr>
      </p:sp>
      <p:sp>
        <p:nvSpPr>
          <p:cNvPr id="916487" name="Rectangle 7"/>
          <p:cNvSpPr>
            <a:spLocks noGrp="1" noChangeArrowheads="1"/>
          </p:cNvSpPr>
          <p:nvPr>
            <p:ph type="body" idx="1"/>
          </p:nvPr>
        </p:nvSpPr>
        <p:spPr>
          <a:xfrm>
            <a:off x="897435" y="4352775"/>
            <a:ext cx="5080992" cy="4129011"/>
          </a:xfrm>
          <a:ln/>
        </p:spPr>
        <p:txBody>
          <a:bodyPr lIns="90480" tIns="44446" rIns="90480" bIns="44446"/>
          <a:lstStyle/>
          <a:p>
            <a:endParaRPr lang="en-US"/>
          </a:p>
        </p:txBody>
      </p:sp>
    </p:spTree>
    <p:extLst>
      <p:ext uri="{BB962C8B-B14F-4D97-AF65-F5344CB8AC3E}">
        <p14:creationId xmlns:p14="http://schemas.microsoft.com/office/powerpoint/2010/main" val="27865830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defTabSz="914400" eaLnBrk="1" fontAlgn="auto" hangingPunct="1">
              <a:spcBef>
                <a:spcPts val="0"/>
              </a:spcBef>
              <a:spcAft>
                <a:spcPts val="0"/>
              </a:spcAft>
              <a:defRPr/>
            </a:pPr>
            <a:fld id="{7272CBE1-07BB-4682-97F2-17C9B65C37DC}" type="slidenum">
              <a:rPr lang="en-US">
                <a:solidFill>
                  <a:prstClr val="black"/>
                </a:solidFill>
                <a:latin typeface="Calibri"/>
              </a:rPr>
              <a:pPr defTabSz="914400" eaLnBrk="1" fontAlgn="auto" hangingPunct="1">
                <a:spcBef>
                  <a:spcPts val="0"/>
                </a:spcBef>
                <a:spcAft>
                  <a:spcPts val="0"/>
                </a:spcAft>
                <a:defRPr/>
              </a:pPr>
              <a:t>64</a:t>
            </a:fld>
            <a:endParaRPr lang="en-US">
              <a:solidFill>
                <a:prstClr val="black"/>
              </a:solidFill>
              <a:latin typeface="Calibri"/>
            </a:endParaRPr>
          </a:p>
        </p:txBody>
      </p:sp>
      <p:sp>
        <p:nvSpPr>
          <p:cNvPr id="916482" name="Rectangle 2"/>
          <p:cNvSpPr>
            <a:spLocks noChangeArrowheads="1"/>
          </p:cNvSpPr>
          <p:nvPr/>
        </p:nvSpPr>
        <p:spPr bwMode="auto">
          <a:xfrm>
            <a:off x="3885903" y="0"/>
            <a:ext cx="2989957"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3" name="Rectangle 3"/>
          <p:cNvSpPr>
            <a:spLocks noChangeArrowheads="1"/>
          </p:cNvSpPr>
          <p:nvPr/>
        </p:nvSpPr>
        <p:spPr bwMode="auto">
          <a:xfrm>
            <a:off x="3885903" y="8707061"/>
            <a:ext cx="2989957" cy="449035"/>
          </a:xfrm>
          <a:prstGeom prst="rect">
            <a:avLst/>
          </a:prstGeom>
          <a:noFill/>
          <a:ln w="12700">
            <a:noFill/>
            <a:miter lim="800000"/>
            <a:headEnd/>
            <a:tailEnd/>
          </a:ln>
          <a:effectLst/>
        </p:spPr>
        <p:txBody>
          <a:bodyPr lIns="90480" tIns="44446" rIns="90480" bIns="44446" anchor="b"/>
          <a:lstStyle/>
          <a:p>
            <a:pPr algn="r" defTabSz="914485">
              <a:defRPr/>
            </a:pPr>
            <a:r>
              <a:rPr lang="en-US" sz="1200" dirty="0">
                <a:solidFill>
                  <a:prstClr val="black"/>
                </a:solidFill>
                <a:latin typeface="Times New Roman" pitchFamily="18" charset="0"/>
              </a:rPr>
              <a:t>10</a:t>
            </a:r>
          </a:p>
        </p:txBody>
      </p:sp>
      <p:sp>
        <p:nvSpPr>
          <p:cNvPr id="916484" name="Rectangle 4"/>
          <p:cNvSpPr>
            <a:spLocks noChangeArrowheads="1"/>
          </p:cNvSpPr>
          <p:nvPr/>
        </p:nvSpPr>
        <p:spPr bwMode="auto">
          <a:xfrm>
            <a:off x="0" y="8707061"/>
            <a:ext cx="2989958" cy="449035"/>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5" name="Rectangle 5"/>
          <p:cNvSpPr>
            <a:spLocks noChangeArrowheads="1"/>
          </p:cNvSpPr>
          <p:nvPr/>
        </p:nvSpPr>
        <p:spPr bwMode="auto">
          <a:xfrm>
            <a:off x="0" y="0"/>
            <a:ext cx="2989958"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6" name="Rectangle 6"/>
          <p:cNvSpPr>
            <a:spLocks noGrp="1" noRot="1" noChangeAspect="1" noChangeArrowheads="1" noTextEdit="1"/>
          </p:cNvSpPr>
          <p:nvPr>
            <p:ph type="sldImg"/>
          </p:nvPr>
        </p:nvSpPr>
        <p:spPr>
          <a:xfrm>
            <a:off x="382588" y="685800"/>
            <a:ext cx="6094412" cy="3429000"/>
          </a:xfrm>
          <a:ln w="12700" cap="flat"/>
        </p:spPr>
      </p:sp>
      <p:sp>
        <p:nvSpPr>
          <p:cNvPr id="916487" name="Rectangle 7"/>
          <p:cNvSpPr>
            <a:spLocks noGrp="1" noChangeArrowheads="1"/>
          </p:cNvSpPr>
          <p:nvPr>
            <p:ph type="body" idx="1"/>
          </p:nvPr>
        </p:nvSpPr>
        <p:spPr>
          <a:xfrm>
            <a:off x="897435" y="4352775"/>
            <a:ext cx="5080992" cy="4129011"/>
          </a:xfrm>
          <a:ln/>
        </p:spPr>
        <p:txBody>
          <a:bodyPr lIns="90480" tIns="44446" rIns="90480" bIns="44446"/>
          <a:lstStyle/>
          <a:p>
            <a:endParaRPr lang="en-US"/>
          </a:p>
        </p:txBody>
      </p:sp>
    </p:spTree>
    <p:extLst>
      <p:ext uri="{BB962C8B-B14F-4D97-AF65-F5344CB8AC3E}">
        <p14:creationId xmlns:p14="http://schemas.microsoft.com/office/powerpoint/2010/main" val="5435599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defTabSz="914400" eaLnBrk="1" fontAlgn="auto" hangingPunct="1">
              <a:spcBef>
                <a:spcPts val="0"/>
              </a:spcBef>
              <a:spcAft>
                <a:spcPts val="0"/>
              </a:spcAft>
              <a:defRPr/>
            </a:pPr>
            <a:fld id="{7272CBE1-07BB-4682-97F2-17C9B65C37DC}" type="slidenum">
              <a:rPr lang="en-US">
                <a:solidFill>
                  <a:prstClr val="black"/>
                </a:solidFill>
                <a:latin typeface="Calibri"/>
              </a:rPr>
              <a:pPr defTabSz="914400" eaLnBrk="1" fontAlgn="auto" hangingPunct="1">
                <a:spcBef>
                  <a:spcPts val="0"/>
                </a:spcBef>
                <a:spcAft>
                  <a:spcPts val="0"/>
                </a:spcAft>
                <a:defRPr/>
              </a:pPr>
              <a:t>65</a:t>
            </a:fld>
            <a:endParaRPr lang="en-US">
              <a:solidFill>
                <a:prstClr val="black"/>
              </a:solidFill>
              <a:latin typeface="Calibri"/>
            </a:endParaRPr>
          </a:p>
        </p:txBody>
      </p:sp>
      <p:sp>
        <p:nvSpPr>
          <p:cNvPr id="916482" name="Rectangle 2"/>
          <p:cNvSpPr>
            <a:spLocks noChangeArrowheads="1"/>
          </p:cNvSpPr>
          <p:nvPr/>
        </p:nvSpPr>
        <p:spPr bwMode="auto">
          <a:xfrm>
            <a:off x="3885903" y="0"/>
            <a:ext cx="2989957"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3" name="Rectangle 3"/>
          <p:cNvSpPr>
            <a:spLocks noChangeArrowheads="1"/>
          </p:cNvSpPr>
          <p:nvPr/>
        </p:nvSpPr>
        <p:spPr bwMode="auto">
          <a:xfrm>
            <a:off x="3885903" y="8707061"/>
            <a:ext cx="2989957" cy="449035"/>
          </a:xfrm>
          <a:prstGeom prst="rect">
            <a:avLst/>
          </a:prstGeom>
          <a:noFill/>
          <a:ln w="12700">
            <a:noFill/>
            <a:miter lim="800000"/>
            <a:headEnd/>
            <a:tailEnd/>
          </a:ln>
          <a:effectLst/>
        </p:spPr>
        <p:txBody>
          <a:bodyPr lIns="90480" tIns="44446" rIns="90480" bIns="44446" anchor="b"/>
          <a:lstStyle/>
          <a:p>
            <a:pPr algn="r" defTabSz="914485">
              <a:defRPr/>
            </a:pPr>
            <a:r>
              <a:rPr lang="en-US" sz="1200" dirty="0">
                <a:solidFill>
                  <a:prstClr val="black"/>
                </a:solidFill>
                <a:latin typeface="Times New Roman" pitchFamily="18" charset="0"/>
              </a:rPr>
              <a:t>10</a:t>
            </a:r>
          </a:p>
        </p:txBody>
      </p:sp>
      <p:sp>
        <p:nvSpPr>
          <p:cNvPr id="916484" name="Rectangle 4"/>
          <p:cNvSpPr>
            <a:spLocks noChangeArrowheads="1"/>
          </p:cNvSpPr>
          <p:nvPr/>
        </p:nvSpPr>
        <p:spPr bwMode="auto">
          <a:xfrm>
            <a:off x="0" y="8707061"/>
            <a:ext cx="2989958" cy="449035"/>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5" name="Rectangle 5"/>
          <p:cNvSpPr>
            <a:spLocks noChangeArrowheads="1"/>
          </p:cNvSpPr>
          <p:nvPr/>
        </p:nvSpPr>
        <p:spPr bwMode="auto">
          <a:xfrm>
            <a:off x="0" y="0"/>
            <a:ext cx="2989958"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6" name="Rectangle 6"/>
          <p:cNvSpPr>
            <a:spLocks noGrp="1" noRot="1" noChangeAspect="1" noChangeArrowheads="1" noTextEdit="1"/>
          </p:cNvSpPr>
          <p:nvPr>
            <p:ph type="sldImg"/>
          </p:nvPr>
        </p:nvSpPr>
        <p:spPr>
          <a:xfrm>
            <a:off x="382588" y="685800"/>
            <a:ext cx="6094412" cy="3429000"/>
          </a:xfrm>
          <a:ln w="12700" cap="flat"/>
        </p:spPr>
      </p:sp>
      <p:sp>
        <p:nvSpPr>
          <p:cNvPr id="916487" name="Rectangle 7"/>
          <p:cNvSpPr>
            <a:spLocks noGrp="1" noChangeArrowheads="1"/>
          </p:cNvSpPr>
          <p:nvPr>
            <p:ph type="body" idx="1"/>
          </p:nvPr>
        </p:nvSpPr>
        <p:spPr>
          <a:xfrm>
            <a:off x="897435" y="4352775"/>
            <a:ext cx="5080992" cy="4129011"/>
          </a:xfrm>
          <a:ln/>
        </p:spPr>
        <p:txBody>
          <a:bodyPr lIns="90480" tIns="44446" rIns="90480" bIns="44446"/>
          <a:lstStyle/>
          <a:p>
            <a:endParaRPr lang="en-US"/>
          </a:p>
        </p:txBody>
      </p:sp>
    </p:spTree>
    <p:extLst>
      <p:ext uri="{BB962C8B-B14F-4D97-AF65-F5344CB8AC3E}">
        <p14:creationId xmlns:p14="http://schemas.microsoft.com/office/powerpoint/2010/main" val="17896830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defTabSz="914400" eaLnBrk="1" fontAlgn="auto" hangingPunct="1">
              <a:spcBef>
                <a:spcPts val="0"/>
              </a:spcBef>
              <a:spcAft>
                <a:spcPts val="0"/>
              </a:spcAft>
              <a:defRPr/>
            </a:pPr>
            <a:fld id="{7272CBE1-07BB-4682-97F2-17C9B65C37DC}" type="slidenum">
              <a:rPr lang="en-US">
                <a:solidFill>
                  <a:prstClr val="black"/>
                </a:solidFill>
                <a:latin typeface="Calibri"/>
              </a:rPr>
              <a:pPr defTabSz="914400" eaLnBrk="1" fontAlgn="auto" hangingPunct="1">
                <a:spcBef>
                  <a:spcPts val="0"/>
                </a:spcBef>
                <a:spcAft>
                  <a:spcPts val="0"/>
                </a:spcAft>
                <a:defRPr/>
              </a:pPr>
              <a:t>66</a:t>
            </a:fld>
            <a:endParaRPr lang="en-US">
              <a:solidFill>
                <a:prstClr val="black"/>
              </a:solidFill>
              <a:latin typeface="Calibri"/>
            </a:endParaRPr>
          </a:p>
        </p:txBody>
      </p:sp>
      <p:sp>
        <p:nvSpPr>
          <p:cNvPr id="916482" name="Rectangle 2"/>
          <p:cNvSpPr>
            <a:spLocks noChangeArrowheads="1"/>
          </p:cNvSpPr>
          <p:nvPr/>
        </p:nvSpPr>
        <p:spPr bwMode="auto">
          <a:xfrm>
            <a:off x="3885903" y="0"/>
            <a:ext cx="2989957"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3" name="Rectangle 3"/>
          <p:cNvSpPr>
            <a:spLocks noChangeArrowheads="1"/>
          </p:cNvSpPr>
          <p:nvPr/>
        </p:nvSpPr>
        <p:spPr bwMode="auto">
          <a:xfrm>
            <a:off x="3885903" y="8707061"/>
            <a:ext cx="2989957" cy="449035"/>
          </a:xfrm>
          <a:prstGeom prst="rect">
            <a:avLst/>
          </a:prstGeom>
          <a:noFill/>
          <a:ln w="12700">
            <a:noFill/>
            <a:miter lim="800000"/>
            <a:headEnd/>
            <a:tailEnd/>
          </a:ln>
          <a:effectLst/>
        </p:spPr>
        <p:txBody>
          <a:bodyPr lIns="90480" tIns="44446" rIns="90480" bIns="44446" anchor="b"/>
          <a:lstStyle/>
          <a:p>
            <a:pPr algn="r" defTabSz="914485">
              <a:defRPr/>
            </a:pPr>
            <a:r>
              <a:rPr lang="en-US" sz="1200" dirty="0">
                <a:solidFill>
                  <a:prstClr val="black"/>
                </a:solidFill>
                <a:latin typeface="Times New Roman" pitchFamily="18" charset="0"/>
              </a:rPr>
              <a:t>10</a:t>
            </a:r>
          </a:p>
        </p:txBody>
      </p:sp>
      <p:sp>
        <p:nvSpPr>
          <p:cNvPr id="916484" name="Rectangle 4"/>
          <p:cNvSpPr>
            <a:spLocks noChangeArrowheads="1"/>
          </p:cNvSpPr>
          <p:nvPr/>
        </p:nvSpPr>
        <p:spPr bwMode="auto">
          <a:xfrm>
            <a:off x="0" y="8707061"/>
            <a:ext cx="2989958" cy="449035"/>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5" name="Rectangle 5"/>
          <p:cNvSpPr>
            <a:spLocks noChangeArrowheads="1"/>
          </p:cNvSpPr>
          <p:nvPr/>
        </p:nvSpPr>
        <p:spPr bwMode="auto">
          <a:xfrm>
            <a:off x="0" y="0"/>
            <a:ext cx="2989958"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6" name="Rectangle 6"/>
          <p:cNvSpPr>
            <a:spLocks noGrp="1" noRot="1" noChangeAspect="1" noChangeArrowheads="1" noTextEdit="1"/>
          </p:cNvSpPr>
          <p:nvPr>
            <p:ph type="sldImg"/>
          </p:nvPr>
        </p:nvSpPr>
        <p:spPr>
          <a:xfrm>
            <a:off x="382588" y="685800"/>
            <a:ext cx="6094412" cy="3429000"/>
          </a:xfrm>
          <a:ln w="12700" cap="flat"/>
        </p:spPr>
      </p:sp>
      <p:sp>
        <p:nvSpPr>
          <p:cNvPr id="916487" name="Rectangle 7"/>
          <p:cNvSpPr>
            <a:spLocks noGrp="1" noChangeArrowheads="1"/>
          </p:cNvSpPr>
          <p:nvPr>
            <p:ph type="body" idx="1"/>
          </p:nvPr>
        </p:nvSpPr>
        <p:spPr>
          <a:xfrm>
            <a:off x="897435" y="4352775"/>
            <a:ext cx="5080992" cy="4129011"/>
          </a:xfrm>
          <a:ln/>
        </p:spPr>
        <p:txBody>
          <a:bodyPr lIns="90480" tIns="44446" rIns="90480" bIns="44446"/>
          <a:lstStyle/>
          <a:p>
            <a:endParaRPr lang="en-US"/>
          </a:p>
        </p:txBody>
      </p:sp>
    </p:spTree>
    <p:extLst>
      <p:ext uri="{BB962C8B-B14F-4D97-AF65-F5344CB8AC3E}">
        <p14:creationId xmlns:p14="http://schemas.microsoft.com/office/powerpoint/2010/main" val="148229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959B07-95CB-41CE-8A17-33444C8DD140}" type="slidenum">
              <a:rPr lang="en-US">
                <a:solidFill>
                  <a:srgbClr val="000000"/>
                </a:solidFill>
              </a:rPr>
              <a:pPr/>
              <a:t>8</a:t>
            </a:fld>
            <a:endParaRPr lang="en-US">
              <a:solidFill>
                <a:srgbClr val="000000"/>
              </a:solidFill>
            </a:endParaRPr>
          </a:p>
        </p:txBody>
      </p:sp>
      <p:sp>
        <p:nvSpPr>
          <p:cNvPr id="1472514" name="Rectangle 2"/>
          <p:cNvSpPr>
            <a:spLocks noGrp="1" noRot="1" noChangeAspect="1" noChangeArrowheads="1" noTextEdit="1"/>
          </p:cNvSpPr>
          <p:nvPr>
            <p:ph type="sldImg"/>
          </p:nvPr>
        </p:nvSpPr>
        <p:spPr>
          <a:xfrm>
            <a:off x="457200" y="717550"/>
            <a:ext cx="6370638" cy="3584575"/>
          </a:xfrm>
          <a:ln/>
        </p:spPr>
      </p:sp>
      <p:sp>
        <p:nvSpPr>
          <p:cNvPr id="147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37892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defTabSz="914400" eaLnBrk="1" fontAlgn="auto" hangingPunct="1">
              <a:spcBef>
                <a:spcPts val="0"/>
              </a:spcBef>
              <a:spcAft>
                <a:spcPts val="0"/>
              </a:spcAft>
              <a:defRPr/>
            </a:pPr>
            <a:fld id="{7272CBE1-07BB-4682-97F2-17C9B65C37DC}" type="slidenum">
              <a:rPr lang="en-US">
                <a:solidFill>
                  <a:prstClr val="black"/>
                </a:solidFill>
                <a:latin typeface="Calibri"/>
              </a:rPr>
              <a:pPr defTabSz="914400" eaLnBrk="1" fontAlgn="auto" hangingPunct="1">
                <a:spcBef>
                  <a:spcPts val="0"/>
                </a:spcBef>
                <a:spcAft>
                  <a:spcPts val="0"/>
                </a:spcAft>
                <a:defRPr/>
              </a:pPr>
              <a:t>67</a:t>
            </a:fld>
            <a:endParaRPr lang="en-US">
              <a:solidFill>
                <a:prstClr val="black"/>
              </a:solidFill>
              <a:latin typeface="Calibri"/>
            </a:endParaRPr>
          </a:p>
        </p:txBody>
      </p:sp>
      <p:sp>
        <p:nvSpPr>
          <p:cNvPr id="916482" name="Rectangle 2"/>
          <p:cNvSpPr>
            <a:spLocks noChangeArrowheads="1"/>
          </p:cNvSpPr>
          <p:nvPr/>
        </p:nvSpPr>
        <p:spPr bwMode="auto">
          <a:xfrm>
            <a:off x="3885903" y="0"/>
            <a:ext cx="2989957"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3" name="Rectangle 3"/>
          <p:cNvSpPr>
            <a:spLocks noChangeArrowheads="1"/>
          </p:cNvSpPr>
          <p:nvPr/>
        </p:nvSpPr>
        <p:spPr bwMode="auto">
          <a:xfrm>
            <a:off x="3885903" y="8707061"/>
            <a:ext cx="2989957" cy="449035"/>
          </a:xfrm>
          <a:prstGeom prst="rect">
            <a:avLst/>
          </a:prstGeom>
          <a:noFill/>
          <a:ln w="12700">
            <a:noFill/>
            <a:miter lim="800000"/>
            <a:headEnd/>
            <a:tailEnd/>
          </a:ln>
          <a:effectLst/>
        </p:spPr>
        <p:txBody>
          <a:bodyPr lIns="90480" tIns="44446" rIns="90480" bIns="44446" anchor="b"/>
          <a:lstStyle/>
          <a:p>
            <a:pPr algn="r" defTabSz="914485">
              <a:defRPr/>
            </a:pPr>
            <a:r>
              <a:rPr lang="en-US" sz="1200" dirty="0">
                <a:solidFill>
                  <a:prstClr val="black"/>
                </a:solidFill>
                <a:latin typeface="Times New Roman" pitchFamily="18" charset="0"/>
              </a:rPr>
              <a:t>10</a:t>
            </a:r>
          </a:p>
        </p:txBody>
      </p:sp>
      <p:sp>
        <p:nvSpPr>
          <p:cNvPr id="916484" name="Rectangle 4"/>
          <p:cNvSpPr>
            <a:spLocks noChangeArrowheads="1"/>
          </p:cNvSpPr>
          <p:nvPr/>
        </p:nvSpPr>
        <p:spPr bwMode="auto">
          <a:xfrm>
            <a:off x="0" y="8707061"/>
            <a:ext cx="2989958" cy="449035"/>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5" name="Rectangle 5"/>
          <p:cNvSpPr>
            <a:spLocks noChangeArrowheads="1"/>
          </p:cNvSpPr>
          <p:nvPr/>
        </p:nvSpPr>
        <p:spPr bwMode="auto">
          <a:xfrm>
            <a:off x="0" y="0"/>
            <a:ext cx="2989958" cy="449036"/>
          </a:xfrm>
          <a:prstGeom prst="rect">
            <a:avLst/>
          </a:prstGeom>
          <a:noFill/>
          <a:ln w="12700">
            <a:noFill/>
            <a:miter lim="800000"/>
            <a:headEnd/>
            <a:tailEnd/>
          </a:ln>
          <a:effectLst/>
        </p:spPr>
        <p:txBody>
          <a:bodyPr wrap="none" lIns="86493" tIns="43247" rIns="86493" bIns="43247" anchor="ctr"/>
          <a:lstStyle/>
          <a:p>
            <a:pPr>
              <a:defRPr/>
            </a:pPr>
            <a:endParaRPr lang="en-US">
              <a:solidFill>
                <a:prstClr val="black"/>
              </a:solidFill>
            </a:endParaRPr>
          </a:p>
        </p:txBody>
      </p:sp>
      <p:sp>
        <p:nvSpPr>
          <p:cNvPr id="916486" name="Rectangle 6"/>
          <p:cNvSpPr>
            <a:spLocks noGrp="1" noRot="1" noChangeAspect="1" noChangeArrowheads="1" noTextEdit="1"/>
          </p:cNvSpPr>
          <p:nvPr>
            <p:ph type="sldImg"/>
          </p:nvPr>
        </p:nvSpPr>
        <p:spPr>
          <a:xfrm>
            <a:off x="382588" y="685800"/>
            <a:ext cx="6094412" cy="3429000"/>
          </a:xfrm>
          <a:ln w="12700" cap="flat"/>
        </p:spPr>
      </p:sp>
      <p:sp>
        <p:nvSpPr>
          <p:cNvPr id="916487" name="Rectangle 7"/>
          <p:cNvSpPr>
            <a:spLocks noGrp="1" noChangeArrowheads="1"/>
          </p:cNvSpPr>
          <p:nvPr>
            <p:ph type="body" idx="1"/>
          </p:nvPr>
        </p:nvSpPr>
        <p:spPr>
          <a:xfrm>
            <a:off x="897435" y="4352775"/>
            <a:ext cx="5080992" cy="4129011"/>
          </a:xfrm>
          <a:ln/>
        </p:spPr>
        <p:txBody>
          <a:bodyPr lIns="90480" tIns="44446" rIns="90480" bIns="44446"/>
          <a:lstStyle/>
          <a:p>
            <a:r>
              <a:rPr lang="en-US" dirty="0"/>
              <a:t>https://numpy.org/doc/stable/reference/generated/numpy.linalg.lstsq.html</a:t>
            </a:r>
          </a:p>
        </p:txBody>
      </p:sp>
    </p:spTree>
    <p:extLst>
      <p:ext uri="{BB962C8B-B14F-4D97-AF65-F5344CB8AC3E}">
        <p14:creationId xmlns:p14="http://schemas.microsoft.com/office/powerpoint/2010/main" val="772946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xmlns="" id="{E350F457-D65E-41A2-83B3-E893A88F7C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96C041DB-663C-468A-B359-D9C4D8BBD7B0}" type="slidenum">
              <a:rPr lang="en-US" altLang="en-US" smtClean="0">
                <a:solidFill>
                  <a:srgbClr val="000000"/>
                </a:solidFill>
              </a:rPr>
              <a:pPr defTabSz="914400" eaLnBrk="1" hangingPunct="1">
                <a:defRPr/>
              </a:pPr>
              <a:t>68</a:t>
            </a:fld>
            <a:endParaRPr lang="en-US" altLang="en-US">
              <a:solidFill>
                <a:srgbClr val="000000"/>
              </a:solidFill>
            </a:endParaRPr>
          </a:p>
        </p:txBody>
      </p:sp>
      <p:sp>
        <p:nvSpPr>
          <p:cNvPr id="47107" name="Rectangle 2">
            <a:extLst>
              <a:ext uri="{FF2B5EF4-FFF2-40B4-BE49-F238E27FC236}">
                <a16:creationId xmlns:a16="http://schemas.microsoft.com/office/drawing/2014/main" xmlns="" id="{552DFCD6-BA3A-4815-B9CD-54CC35451408}"/>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xmlns="" id="{B01ACCE9-2279-4ABA-B222-643DEA0144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Hi, welcome everybody.</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My name is Tom Mertens, and I am gonna talk about Exposure Fusion, which is a research project I carried out together with Jan Kautz from UCL and Frank Van Reeth from Hasselt University.</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955469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xmlns="" id="{9CC7D4DA-8ACE-4E5D-92F6-1288D92BD3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1857C485-D46F-40D8-95E8-4E3032B9B862}" type="slidenum">
              <a:rPr lang="en-US" altLang="en-US" smtClean="0">
                <a:solidFill>
                  <a:srgbClr val="000000"/>
                </a:solidFill>
              </a:rPr>
              <a:pPr defTabSz="914400" eaLnBrk="1" hangingPunct="1">
                <a:defRPr/>
              </a:pPr>
              <a:t>69</a:t>
            </a:fld>
            <a:endParaRPr lang="en-US" altLang="en-US">
              <a:solidFill>
                <a:srgbClr val="000000"/>
              </a:solidFill>
            </a:endParaRPr>
          </a:p>
        </p:txBody>
      </p:sp>
      <p:sp>
        <p:nvSpPr>
          <p:cNvPr id="48131" name="Rectangle 2">
            <a:extLst>
              <a:ext uri="{FF2B5EF4-FFF2-40B4-BE49-F238E27FC236}">
                <a16:creationId xmlns:a16="http://schemas.microsoft.com/office/drawing/2014/main" xmlns="" id="{CF84DC88-39B1-4668-9327-B701C213DBD8}"/>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xmlns="" id="{3EE2FC55-6864-4BE2-99D8-E7E69481F2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u="sng" dirty="0">
                <a:latin typeface="Arial" panose="020B0604020202020204" pitchFamily="34" charset="0"/>
              </a:rPr>
              <a:t>Exposure fusion</a:t>
            </a:r>
            <a:r>
              <a:rPr lang="en-US" altLang="en-US" b="1" dirty="0">
                <a:latin typeface="Arial" panose="020B0604020202020204" pitchFamily="34" charset="0"/>
              </a:rPr>
              <a:t> </a:t>
            </a:r>
            <a:r>
              <a:rPr lang="en-US" altLang="en-US" dirty="0">
                <a:latin typeface="Arial" panose="020B0604020202020204" pitchFamily="34" charset="0"/>
              </a:rPr>
              <a:t>deals with the</a:t>
            </a:r>
            <a:r>
              <a:rPr lang="en-US" altLang="en-US" b="1" u="sng" dirty="0">
                <a:latin typeface="Arial" panose="020B0604020202020204" pitchFamily="34" charset="0"/>
              </a:rPr>
              <a:t> following problem. </a:t>
            </a:r>
          </a:p>
          <a:p>
            <a:pPr eaLnBrk="1" hangingPunct="1"/>
            <a:endParaRPr lang="en-US" altLang="en-US" b="1" u="sng" dirty="0">
              <a:latin typeface="Arial" panose="020B0604020202020204" pitchFamily="34" charset="0"/>
            </a:endParaRPr>
          </a:p>
          <a:p>
            <a:pPr eaLnBrk="1" hangingPunct="1"/>
            <a:r>
              <a:rPr lang="en-US" altLang="en-US" dirty="0">
                <a:latin typeface="Arial" panose="020B0604020202020204" pitchFamily="34" charset="0"/>
              </a:rPr>
              <a:t>So, photographers are often troubled by this here: a picture is under or overexposed.</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This usually happens because the </a:t>
            </a:r>
            <a:r>
              <a:rPr lang="en-US" altLang="en-US" b="1" u="sng" dirty="0">
                <a:latin typeface="Arial" panose="020B0604020202020204" pitchFamily="34" charset="0"/>
              </a:rPr>
              <a:t>dynamic range of intensities</a:t>
            </a:r>
            <a:r>
              <a:rPr lang="en-US" altLang="en-US" dirty="0">
                <a:latin typeface="Arial" panose="020B0604020202020204" pitchFamily="34" charset="0"/>
              </a:rPr>
              <a:t> found in the scene is </a:t>
            </a:r>
            <a:r>
              <a:rPr lang="en-US" altLang="en-US" b="1" u="sng" dirty="0">
                <a:latin typeface="Arial" panose="020B0604020202020204" pitchFamily="34" charset="0"/>
              </a:rPr>
              <a:t>too high to be captured by the camera</a:t>
            </a:r>
            <a:r>
              <a:rPr lang="en-US" altLang="en-US" dirty="0">
                <a:latin typeface="Arial" panose="020B0604020202020204" pitchFamily="34" charset="0"/>
              </a:rPr>
              <a:t>.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This problem can be avoided by </a:t>
            </a:r>
            <a:r>
              <a:rPr lang="en-US" altLang="en-US" b="1" u="sng" dirty="0">
                <a:latin typeface="Arial" panose="020B0604020202020204" pitchFamily="34" charset="0"/>
              </a:rPr>
              <a:t>manipulating</a:t>
            </a:r>
            <a:r>
              <a:rPr lang="en-US" altLang="en-US" dirty="0">
                <a:latin typeface="Arial" panose="020B0604020202020204" pitchFamily="34" charset="0"/>
              </a:rPr>
              <a:t> the </a:t>
            </a:r>
            <a:r>
              <a:rPr lang="en-US" altLang="en-US" b="1" u="sng" dirty="0">
                <a:latin typeface="Arial" panose="020B0604020202020204" pitchFamily="34" charset="0"/>
              </a:rPr>
              <a:t>exposure settings</a:t>
            </a:r>
            <a:r>
              <a:rPr lang="en-US" altLang="en-US" dirty="0">
                <a:latin typeface="Arial" panose="020B0604020202020204" pitchFamily="34" charset="0"/>
              </a:rPr>
              <a:t>, like shutter speed and aperture, but this is sometimes impossible, and you’ll get both under and overexposed parts.</a:t>
            </a: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604534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xmlns="" id="{EF050E53-A0C7-4BF1-BACC-D3CA65EE46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26CE1A45-59F4-4F41-AB67-FD0F6D15B171}" type="slidenum">
              <a:rPr lang="en-US" altLang="en-US" smtClean="0">
                <a:solidFill>
                  <a:srgbClr val="000000"/>
                </a:solidFill>
              </a:rPr>
              <a:pPr defTabSz="914400" eaLnBrk="1" hangingPunct="1">
                <a:defRPr/>
              </a:pPr>
              <a:t>70</a:t>
            </a:fld>
            <a:endParaRPr lang="en-US" altLang="en-US">
              <a:solidFill>
                <a:srgbClr val="000000"/>
              </a:solidFill>
            </a:endParaRPr>
          </a:p>
        </p:txBody>
      </p:sp>
      <p:sp>
        <p:nvSpPr>
          <p:cNvPr id="49155" name="Rectangle 2">
            <a:extLst>
              <a:ext uri="{FF2B5EF4-FFF2-40B4-BE49-F238E27FC236}">
                <a16:creationId xmlns:a16="http://schemas.microsoft.com/office/drawing/2014/main" xmlns="" id="{F2084640-9C8C-4CF1-82F8-EF94360318D9}"/>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xmlns="" id="{58F31B56-F0E1-402B-9272-52254C6D02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Now, you can simply take differently exposed images from the same vantage point, in order to create a good image that does not have these exposure artifacts, and this lies at the basis of high dynamic range photography.</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Our technique deals with the same kind of input, but we take a different approach.</a:t>
            </a: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02530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xmlns="" id="{A2BB1B35-72C4-4A62-9867-5A4EBBDA8A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AD674C29-3E89-4187-8052-5140415FEBC4}" type="slidenum">
              <a:rPr lang="en-US" altLang="en-US" smtClean="0">
                <a:solidFill>
                  <a:srgbClr val="000000"/>
                </a:solidFill>
              </a:rPr>
              <a:pPr defTabSz="914400" eaLnBrk="1" hangingPunct="1">
                <a:defRPr/>
              </a:pPr>
              <a:t>71</a:t>
            </a:fld>
            <a:endParaRPr lang="en-US" altLang="en-US">
              <a:solidFill>
                <a:srgbClr val="000000"/>
              </a:solidFill>
            </a:endParaRPr>
          </a:p>
        </p:txBody>
      </p:sp>
      <p:sp>
        <p:nvSpPr>
          <p:cNvPr id="50179" name="Rectangle 2">
            <a:extLst>
              <a:ext uri="{FF2B5EF4-FFF2-40B4-BE49-F238E27FC236}">
                <a16:creationId xmlns:a16="http://schemas.microsoft.com/office/drawing/2014/main" xmlns="" id="{C8573AFA-5B4E-4E86-9475-D1F63F4653DC}"/>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xmlns="" id="{57D3C478-EAE1-4BCA-8437-58A1016E65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We’ve seen a fair amount of work in the past decade on this topic</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First, people have come up with ways to take multiple LDR exposures, and assembled them into a HDR image.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But this is not enough. Not only the camera, but also display devices like most monitors, do not have the capability of dealing with HDR content.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So this is why we apply tone mapping first, which is a process that maps HDR image back to LDR, in a perceptually motivated fashion. This basically means that the resulting LDR image is perceived by a human as if it still were a HDR image, it still has to look good and artifact free.</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Exposure fusion basically does the same thing, but it skips the part where we compute a HDR image.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So why do this?</a:t>
            </a:r>
          </a:p>
        </p:txBody>
      </p:sp>
    </p:spTree>
    <p:extLst>
      <p:ext uri="{BB962C8B-B14F-4D97-AF65-F5344CB8AC3E}">
        <p14:creationId xmlns:p14="http://schemas.microsoft.com/office/powerpoint/2010/main" val="3577208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xmlns="" id="{68B181CB-0901-4084-AD96-F320CCE88B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85D3049E-2A23-46EC-BFE6-98F14CA49F6D}" type="slidenum">
              <a:rPr lang="en-US" altLang="en-US" smtClean="0">
                <a:solidFill>
                  <a:srgbClr val="000000"/>
                </a:solidFill>
              </a:rPr>
              <a:pPr defTabSz="914400" eaLnBrk="1" hangingPunct="1">
                <a:defRPr/>
              </a:pPr>
              <a:t>72</a:t>
            </a:fld>
            <a:endParaRPr lang="en-US" altLang="en-US">
              <a:solidFill>
                <a:srgbClr val="000000"/>
              </a:solidFill>
            </a:endParaRPr>
          </a:p>
        </p:txBody>
      </p:sp>
      <p:sp>
        <p:nvSpPr>
          <p:cNvPr id="51203" name="Rectangle 2">
            <a:extLst>
              <a:ext uri="{FF2B5EF4-FFF2-40B4-BE49-F238E27FC236}">
                <a16:creationId xmlns:a16="http://schemas.microsoft.com/office/drawing/2014/main" xmlns="" id="{F8683252-ABAE-4999-B6BE-880F5EC35A9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xmlns="" id="{5791A2A2-B526-499F-BD90-42D588E3DF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Well, let’s look at the HDR photography pipeline. It’s not a simple process.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First of all, your camera’s response curve has to be calibrated. This is not so bad, but it puts an extra burden on the user, especially if she or he does not know much about HDR photography.</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After the images have been assembled into an HDR image, you need to pick on of the many tone mapping operators, and then possibly tweak it in order to have the desired result. This can also be a very tedious process for a novice user.</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Exposure fusion is much simpler. Not only is easier to understand, but it has less parameters to tweak, easy to implement, and it also quite efficient in terms of computation.</a:t>
            </a:r>
          </a:p>
        </p:txBody>
      </p:sp>
    </p:spTree>
    <p:extLst>
      <p:ext uri="{BB962C8B-B14F-4D97-AF65-F5344CB8AC3E}">
        <p14:creationId xmlns:p14="http://schemas.microsoft.com/office/powerpoint/2010/main" val="37573843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xmlns="" id="{10483C9A-109B-4667-B81A-6E9CEADAD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C20D49A9-5589-4487-B080-0CA3614AA6E4}" type="slidenum">
              <a:rPr lang="en-US" altLang="en-US" smtClean="0">
                <a:solidFill>
                  <a:srgbClr val="000000"/>
                </a:solidFill>
              </a:rPr>
              <a:pPr defTabSz="914400" eaLnBrk="1" hangingPunct="1">
                <a:defRPr/>
              </a:pPr>
              <a:t>73</a:t>
            </a:fld>
            <a:endParaRPr lang="en-US" altLang="en-US">
              <a:solidFill>
                <a:srgbClr val="000000"/>
              </a:solidFill>
            </a:endParaRPr>
          </a:p>
        </p:txBody>
      </p:sp>
      <p:sp>
        <p:nvSpPr>
          <p:cNvPr id="52227" name="Rectangle 2">
            <a:extLst>
              <a:ext uri="{FF2B5EF4-FFF2-40B4-BE49-F238E27FC236}">
                <a16:creationId xmlns:a16="http://schemas.microsoft.com/office/drawing/2014/main" xmlns="" id="{DD151785-F702-4335-93D6-46EBA9AB5BF5}"/>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xmlns="" id="{03187E2C-5CB8-48C9-9F51-DCE39B1455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50587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xmlns="" id="{E7DBE0AE-37A2-4D66-8D16-A8CF3F2DD5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7ED6DDCB-1B7F-4A48-9274-70CA34007321}" type="slidenum">
              <a:rPr lang="en-US" altLang="en-US" smtClean="0">
                <a:solidFill>
                  <a:srgbClr val="000000"/>
                </a:solidFill>
              </a:rPr>
              <a:pPr defTabSz="914400" eaLnBrk="1" hangingPunct="1">
                <a:defRPr/>
              </a:pPr>
              <a:t>74</a:t>
            </a:fld>
            <a:endParaRPr lang="en-US" altLang="en-US">
              <a:solidFill>
                <a:srgbClr val="000000"/>
              </a:solidFill>
            </a:endParaRPr>
          </a:p>
        </p:txBody>
      </p:sp>
      <p:sp>
        <p:nvSpPr>
          <p:cNvPr id="53251" name="Rectangle 2">
            <a:extLst>
              <a:ext uri="{FF2B5EF4-FFF2-40B4-BE49-F238E27FC236}">
                <a16:creationId xmlns:a16="http://schemas.microsoft.com/office/drawing/2014/main" xmlns="" id="{5E4DA592-6080-4CB4-BCD4-947E4F91027A}"/>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xmlns="" id="{410AE4D3-9458-4A26-9611-EFBB399955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So here’s the basic idea behind our approach.</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Notice how in this multi-exposure sequence you can always find “good parts”, meaning pixels that are already well-exposed.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The idea now is to detect those regions, and fuse them into a single, good-looking image.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And here a result of our approach.</a:t>
            </a:r>
          </a:p>
        </p:txBody>
      </p:sp>
    </p:spTree>
    <p:extLst>
      <p:ext uri="{BB962C8B-B14F-4D97-AF65-F5344CB8AC3E}">
        <p14:creationId xmlns:p14="http://schemas.microsoft.com/office/powerpoint/2010/main" val="10530159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xmlns="" id="{DE6CF50A-EEC9-4BAC-9B5E-2DE1AB6C2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005B5354-39C9-44A5-9605-AE5533754A05}" type="slidenum">
              <a:rPr lang="en-US" altLang="en-US" smtClean="0">
                <a:solidFill>
                  <a:srgbClr val="000000"/>
                </a:solidFill>
              </a:rPr>
              <a:pPr defTabSz="914400" eaLnBrk="1" hangingPunct="1">
                <a:defRPr/>
              </a:pPr>
              <a:t>75</a:t>
            </a:fld>
            <a:endParaRPr lang="en-US" altLang="en-US">
              <a:solidFill>
                <a:srgbClr val="000000"/>
              </a:solidFill>
            </a:endParaRPr>
          </a:p>
        </p:txBody>
      </p:sp>
      <p:sp>
        <p:nvSpPr>
          <p:cNvPr id="54275" name="Rectangle 2">
            <a:extLst>
              <a:ext uri="{FF2B5EF4-FFF2-40B4-BE49-F238E27FC236}">
                <a16:creationId xmlns:a16="http://schemas.microsoft.com/office/drawing/2014/main" xmlns="" id="{FA29A8B7-375E-42CE-9887-E968C81A3097}"/>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xmlns="" id="{24695906-57EA-4BA1-90C6-FC1C200F08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So we want to fuse images, and this quite related to the more general concept of image fusion – people have looked at this before for other applications.</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For instance, in a situation where you’re stuck with a shallow DOF, like in macrophotography, you can focus on different parts of your subject and then fuse those image into a image with extended depth-of-field.</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You can also fuse image that were shot with different sensors. For instance you can combine a regular photograph with an infrared photo.</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The basic idea of exposure fusion is actually not new, because people have done something similar before. In fact, you can use </a:t>
            </a:r>
            <a:r>
              <a:rPr lang="en-US" altLang="en-US" dirty="0" err="1">
                <a:latin typeface="Arial" panose="020B0604020202020204" pitchFamily="34" charset="0"/>
              </a:rPr>
              <a:t>photoshop</a:t>
            </a:r>
            <a:r>
              <a:rPr lang="en-US" altLang="en-US" dirty="0">
                <a:latin typeface="Arial" panose="020B0604020202020204" pitchFamily="34" charset="0"/>
              </a:rPr>
              <a:t> by manually blending between the different exposures. Of course this is quite tedious and </a:t>
            </a:r>
            <a:r>
              <a:rPr lang="en-US" altLang="en-US" dirty="0" err="1">
                <a:latin typeface="Arial" panose="020B0604020202020204" pitchFamily="34" charset="0"/>
              </a:rPr>
              <a:t>labour-intensive</a:t>
            </a:r>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Burt et al. have suggested fusing multiple exposures, but they did this in a more general framework for image fusion. In our work however, we have specifically designed a fusion technique, specifically for this particular case.</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But let’s take a closer look at this approach…</a:t>
            </a: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184598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xmlns="" id="{B5692498-7429-41E2-B844-F499481404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4B1F22F0-E341-4B35-B23E-CBD6C64EE597}" type="slidenum">
              <a:rPr lang="en-US" altLang="en-US" smtClean="0">
                <a:solidFill>
                  <a:srgbClr val="000000"/>
                </a:solidFill>
              </a:rPr>
              <a:pPr defTabSz="914400" eaLnBrk="1" hangingPunct="1">
                <a:defRPr/>
              </a:pPr>
              <a:t>76</a:t>
            </a:fld>
            <a:endParaRPr lang="en-US" altLang="en-US">
              <a:solidFill>
                <a:srgbClr val="000000"/>
              </a:solidFill>
            </a:endParaRPr>
          </a:p>
        </p:txBody>
      </p:sp>
      <p:sp>
        <p:nvSpPr>
          <p:cNvPr id="55299" name="Rectangle 2">
            <a:extLst>
              <a:ext uri="{FF2B5EF4-FFF2-40B4-BE49-F238E27FC236}">
                <a16:creationId xmlns:a16="http://schemas.microsoft.com/office/drawing/2014/main" xmlns="" id="{26F7EF8D-B3C8-43EB-8E3F-4069BF37D72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xmlns="" id="{1CBE9143-CBDC-4FC3-B784-06D4971A55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Here are 2 images you want to fuse.</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80425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DC290921-4EF6-46C8-A8CA-F293E1642B9F}" type="slidenum">
              <a:rPr lang="en-US">
                <a:solidFill>
                  <a:srgbClr val="000000"/>
                </a:solidFill>
              </a:rPr>
              <a:pPr/>
              <a:t>9</a:t>
            </a:fld>
            <a:endParaRPr lang="en-US">
              <a:solidFill>
                <a:srgbClr val="000000"/>
              </a:solidFill>
            </a:endParaRPr>
          </a:p>
        </p:txBody>
      </p:sp>
      <p:sp>
        <p:nvSpPr>
          <p:cNvPr id="903170" name="Rectangle 2"/>
          <p:cNvSpPr>
            <a:spLocks noChangeArrowheads="1"/>
          </p:cNvSpPr>
          <p:nvPr/>
        </p:nvSpPr>
        <p:spPr bwMode="auto">
          <a:xfrm>
            <a:off x="4144963" y="0"/>
            <a:ext cx="3189287"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3171" name="Rectangle 3"/>
          <p:cNvSpPr>
            <a:spLocks noChangeArrowheads="1"/>
          </p:cNvSpPr>
          <p:nvPr/>
        </p:nvSpPr>
        <p:spPr bwMode="auto">
          <a:xfrm>
            <a:off x="4144963" y="9142413"/>
            <a:ext cx="3189287" cy="471487"/>
          </a:xfrm>
          <a:prstGeom prst="rect">
            <a:avLst/>
          </a:prstGeom>
          <a:noFill/>
          <a:ln w="12700">
            <a:noFill/>
            <a:miter lim="800000"/>
            <a:headEnd/>
            <a:tailEnd/>
          </a:ln>
          <a:effectLst/>
        </p:spPr>
        <p:txBody>
          <a:bodyPr lIns="95655" tIns="46988" rIns="95655" bIns="46988" anchor="b"/>
          <a:lstStyle/>
          <a:p>
            <a:pPr algn="r" defTabSz="966788" eaLnBrk="0" fontAlgn="base" hangingPunct="0">
              <a:spcBef>
                <a:spcPct val="0"/>
              </a:spcBef>
              <a:spcAft>
                <a:spcPct val="0"/>
              </a:spcAft>
            </a:pPr>
            <a:r>
              <a:rPr lang="en-US" sz="1300">
                <a:solidFill>
                  <a:srgbClr val="000000"/>
                </a:solidFill>
                <a:latin typeface="Times New Roman" pitchFamily="18" charset="0"/>
              </a:rPr>
              <a:t>2</a:t>
            </a:r>
          </a:p>
        </p:txBody>
      </p:sp>
      <p:sp>
        <p:nvSpPr>
          <p:cNvPr id="903172" name="Rectangle 4"/>
          <p:cNvSpPr>
            <a:spLocks noChangeArrowheads="1"/>
          </p:cNvSpPr>
          <p:nvPr/>
        </p:nvSpPr>
        <p:spPr bwMode="auto">
          <a:xfrm>
            <a:off x="0" y="9142413"/>
            <a:ext cx="3189288" cy="471487"/>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3173" name="Rectangle 5"/>
          <p:cNvSpPr>
            <a:spLocks noChangeArrowheads="1"/>
          </p:cNvSpPr>
          <p:nvPr/>
        </p:nvSpPr>
        <p:spPr bwMode="auto">
          <a:xfrm>
            <a:off x="0" y="0"/>
            <a:ext cx="3189288" cy="471488"/>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3174" name="Rectangle 6"/>
          <p:cNvSpPr>
            <a:spLocks noGrp="1" noRot="1" noChangeAspect="1" noChangeArrowheads="1" noTextEdit="1"/>
          </p:cNvSpPr>
          <p:nvPr>
            <p:ph type="sldImg"/>
          </p:nvPr>
        </p:nvSpPr>
        <p:spPr>
          <a:xfrm>
            <a:off x="457200" y="720725"/>
            <a:ext cx="6400800" cy="3600450"/>
          </a:xfrm>
          <a:ln w="12700" cap="flat"/>
        </p:spPr>
      </p:sp>
      <p:sp>
        <p:nvSpPr>
          <p:cNvPr id="903175" name="Rectangle 7"/>
          <p:cNvSpPr>
            <a:spLocks noGrp="1" noChangeArrowheads="1"/>
          </p:cNvSpPr>
          <p:nvPr>
            <p:ph type="body" idx="1"/>
          </p:nvPr>
        </p:nvSpPr>
        <p:spPr>
          <a:xfrm>
            <a:off x="957263" y="4570413"/>
            <a:ext cx="5419725" cy="4335462"/>
          </a:xfrm>
          <a:ln/>
        </p:spPr>
        <p:txBody>
          <a:bodyPr lIns="95655" tIns="46988" rIns="95655" bIns="46988"/>
          <a:lstStyle/>
          <a:p>
            <a:endParaRPr lang="en-US" dirty="0"/>
          </a:p>
        </p:txBody>
      </p:sp>
    </p:spTree>
    <p:extLst>
      <p:ext uri="{BB962C8B-B14F-4D97-AF65-F5344CB8AC3E}">
        <p14:creationId xmlns:p14="http://schemas.microsoft.com/office/powerpoint/2010/main" val="2968621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xmlns="" id="{A093C904-2556-4A0E-8B5D-AD7738E037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1BC0E47A-73AD-45EC-9AEA-3E840F7ABCA3}" type="slidenum">
              <a:rPr lang="en-US" altLang="en-US" smtClean="0">
                <a:solidFill>
                  <a:srgbClr val="000000"/>
                </a:solidFill>
              </a:rPr>
              <a:pPr defTabSz="914400" eaLnBrk="1" hangingPunct="1">
                <a:defRPr/>
              </a:pPr>
              <a:t>77</a:t>
            </a:fld>
            <a:endParaRPr lang="en-US" altLang="en-US">
              <a:solidFill>
                <a:srgbClr val="000000"/>
              </a:solidFill>
            </a:endParaRPr>
          </a:p>
        </p:txBody>
      </p:sp>
      <p:sp>
        <p:nvSpPr>
          <p:cNvPr id="56323" name="Rectangle 2">
            <a:extLst>
              <a:ext uri="{FF2B5EF4-FFF2-40B4-BE49-F238E27FC236}">
                <a16:creationId xmlns:a16="http://schemas.microsoft.com/office/drawing/2014/main" xmlns="" id="{D389A416-DE88-47C3-9D1B-34377671CF31}"/>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xmlns="" id="{BC7CEF77-069C-489C-AD35-B12A2B777E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idea is that the fusion takes place in a pyramid decomposition, so I’m </a:t>
            </a:r>
            <a:r>
              <a:rPr lang="en-US" altLang="en-US" dirty="0" err="1">
                <a:latin typeface="Arial" panose="020B0604020202020204" pitchFamily="34" charset="0"/>
              </a:rPr>
              <a:t>gonna</a:t>
            </a:r>
            <a:r>
              <a:rPr lang="en-US" altLang="en-US" dirty="0">
                <a:latin typeface="Arial" panose="020B0604020202020204" pitchFamily="34" charset="0"/>
              </a:rPr>
              <a:t> refer to this method as “pyramid fusion”.</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For now, it doesn’t really matter what pyramid to use: it could be a Laplacian or steerable pyramid. But intuitively, this decomposition basically acts like a edge filter, and it does so at multiple scales.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Not only can you build a pyramid, but you can convert back to your image, after you changed its content.</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Here, we fuse the image by computing a pyramid by selecting for each pixel the pixel that has the maximum absolute value. So what basically happens is that you consolidate all your details (or edges) into a single image.</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We then reconstruct the image, and we’re done.</a:t>
            </a:r>
          </a:p>
        </p:txBody>
      </p:sp>
    </p:spTree>
    <p:extLst>
      <p:ext uri="{BB962C8B-B14F-4D97-AF65-F5344CB8AC3E}">
        <p14:creationId xmlns:p14="http://schemas.microsoft.com/office/powerpoint/2010/main" val="28443448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xmlns="" id="{1D14DDA7-B069-4425-85FE-FD8702E018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37274907-F4DF-4CAE-B5C4-6375C9C90E4B}" type="slidenum">
              <a:rPr lang="en-US" altLang="en-US" smtClean="0">
                <a:solidFill>
                  <a:srgbClr val="000000"/>
                </a:solidFill>
              </a:rPr>
              <a:pPr defTabSz="914400" eaLnBrk="1" hangingPunct="1">
                <a:defRPr/>
              </a:pPr>
              <a:t>78</a:t>
            </a:fld>
            <a:endParaRPr lang="en-US" altLang="en-US">
              <a:solidFill>
                <a:srgbClr val="000000"/>
              </a:solidFill>
            </a:endParaRPr>
          </a:p>
        </p:txBody>
      </p:sp>
      <p:sp>
        <p:nvSpPr>
          <p:cNvPr id="57347" name="Rectangle 2">
            <a:extLst>
              <a:ext uri="{FF2B5EF4-FFF2-40B4-BE49-F238E27FC236}">
                <a16:creationId xmlns:a16="http://schemas.microsoft.com/office/drawing/2014/main" xmlns="" id="{7F9B15FE-D9CA-40CA-90C3-EB7F07ACE69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xmlns="" id="{A3F87374-C47C-4F26-8A87-A6395285A0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Here’s a result of this approach.</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You can see that it produces an okay result, but unfortunately the colors are not the same anymore, and some parts still remain dark.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Our technique does not suffer from this problem, as it only selects and blend the best parts of the image, and does not change anything else. Whereas, pyramid fusion may significantly alter the image by only trying to maximize the amount of details.</a:t>
            </a:r>
          </a:p>
        </p:txBody>
      </p:sp>
    </p:spTree>
    <p:extLst>
      <p:ext uri="{BB962C8B-B14F-4D97-AF65-F5344CB8AC3E}">
        <p14:creationId xmlns:p14="http://schemas.microsoft.com/office/powerpoint/2010/main" val="545611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xmlns="" id="{E9B1CC19-EFEF-4DC9-AE23-635C35BFEA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47B25008-598C-4849-9C98-05D73FB6F17E}" type="slidenum">
              <a:rPr lang="en-US" altLang="en-US" smtClean="0">
                <a:solidFill>
                  <a:srgbClr val="000000"/>
                </a:solidFill>
              </a:rPr>
              <a:pPr defTabSz="914400" eaLnBrk="1" hangingPunct="1">
                <a:defRPr/>
              </a:pPr>
              <a:t>79</a:t>
            </a:fld>
            <a:endParaRPr lang="en-US" altLang="en-US">
              <a:solidFill>
                <a:srgbClr val="000000"/>
              </a:solidFill>
            </a:endParaRPr>
          </a:p>
        </p:txBody>
      </p:sp>
      <p:sp>
        <p:nvSpPr>
          <p:cNvPr id="58371" name="Rectangle 2">
            <a:extLst>
              <a:ext uri="{FF2B5EF4-FFF2-40B4-BE49-F238E27FC236}">
                <a16:creationId xmlns:a16="http://schemas.microsoft.com/office/drawing/2014/main" xmlns="" id="{5736E146-3105-4BCC-9308-F8493AC476AC}"/>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xmlns="" id="{6E296033-4DE6-47C7-90DA-F871F42063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Now let’s look at our approach.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Here’s your multi-exposure sequence. For each pixel you’re </a:t>
            </a:r>
            <a:r>
              <a:rPr lang="en-US" altLang="en-US" dirty="0" err="1">
                <a:latin typeface="Arial" panose="020B0604020202020204" pitchFamily="34" charset="0"/>
              </a:rPr>
              <a:t>gonna</a:t>
            </a:r>
            <a:r>
              <a:rPr lang="en-US" altLang="en-US" dirty="0">
                <a:latin typeface="Arial" panose="020B0604020202020204" pitchFamily="34" charset="0"/>
              </a:rPr>
              <a:t> compute a weight map, which will indicate which pixels we want to keep.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Then, we blend this selection into the final result.</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So there are 2 things we need to do, first, find good weights, and second come up with a good blending strategy.</a:t>
            </a: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3789841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xmlns="" id="{7AC43EAE-8F43-41FE-A8AD-45BD2C81E8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5669C9AB-62B2-4921-87C8-47C6B481585A}" type="slidenum">
              <a:rPr lang="en-US" altLang="en-US" smtClean="0">
                <a:solidFill>
                  <a:srgbClr val="000000"/>
                </a:solidFill>
              </a:rPr>
              <a:pPr defTabSz="914400" eaLnBrk="1" hangingPunct="1">
                <a:defRPr/>
              </a:pPr>
              <a:t>80</a:t>
            </a:fld>
            <a:endParaRPr lang="en-US" altLang="en-US">
              <a:solidFill>
                <a:srgbClr val="000000"/>
              </a:solidFill>
            </a:endParaRPr>
          </a:p>
        </p:txBody>
      </p:sp>
      <p:sp>
        <p:nvSpPr>
          <p:cNvPr id="59395" name="Rectangle 2">
            <a:extLst>
              <a:ext uri="{FF2B5EF4-FFF2-40B4-BE49-F238E27FC236}">
                <a16:creationId xmlns:a16="http://schemas.microsoft.com/office/drawing/2014/main" xmlns="" id="{214C7A13-3D14-476E-97E1-541EF55F8DD2}"/>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xmlns="" id="{69B8A288-60BF-469E-B2B1-1AAC924F91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Let’s look at the weights first</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553604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xmlns="" id="{D92A2EB7-985C-4231-843A-1389678371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356F88E3-F819-4076-B10B-E478943AA3F0}" type="slidenum">
              <a:rPr lang="en-US" altLang="en-US" smtClean="0">
                <a:solidFill>
                  <a:srgbClr val="000000"/>
                </a:solidFill>
              </a:rPr>
              <a:pPr defTabSz="914400" eaLnBrk="1" hangingPunct="1">
                <a:defRPr/>
              </a:pPr>
              <a:t>81</a:t>
            </a:fld>
            <a:endParaRPr lang="en-US" altLang="en-US">
              <a:solidFill>
                <a:srgbClr val="000000"/>
              </a:solidFill>
            </a:endParaRPr>
          </a:p>
        </p:txBody>
      </p:sp>
      <p:sp>
        <p:nvSpPr>
          <p:cNvPr id="60419" name="Rectangle 2">
            <a:extLst>
              <a:ext uri="{FF2B5EF4-FFF2-40B4-BE49-F238E27FC236}">
                <a16:creationId xmlns:a16="http://schemas.microsoft.com/office/drawing/2014/main" xmlns="" id="{6F73BB7E-0882-4DFF-95FF-3F3ECBCCFBB8}"/>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xmlns="" id="{DB042C74-1C25-4C07-AA40-B146EC71DB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Let’s look at the weights first</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We compute 3 measure that will help us to select pixels, which we call contrast, saturation and well-exposedness.</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384969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xmlns="" id="{EEA2FB7D-4BE6-4393-89A5-04A3A85685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B85813A6-D0EA-480B-BC8E-2F159363F6FA}" type="slidenum">
              <a:rPr lang="en-US" altLang="en-US" smtClean="0">
                <a:solidFill>
                  <a:srgbClr val="000000"/>
                </a:solidFill>
              </a:rPr>
              <a:pPr defTabSz="914400" eaLnBrk="1" hangingPunct="1">
                <a:defRPr/>
              </a:pPr>
              <a:t>82</a:t>
            </a:fld>
            <a:endParaRPr lang="en-US" altLang="en-US">
              <a:solidFill>
                <a:srgbClr val="000000"/>
              </a:solidFill>
            </a:endParaRPr>
          </a:p>
        </p:txBody>
      </p:sp>
      <p:sp>
        <p:nvSpPr>
          <p:cNvPr id="61443" name="Rectangle 2">
            <a:extLst>
              <a:ext uri="{FF2B5EF4-FFF2-40B4-BE49-F238E27FC236}">
                <a16:creationId xmlns:a16="http://schemas.microsoft.com/office/drawing/2014/main" xmlns="" id="{13289155-674C-499F-ACD6-0B9018DA7F94}"/>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xmlns="" id="{B08CD685-A3C8-4A58-9838-D5D3267847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Contrast is basically an edge detector, and it give more weight where details are. The idea behind this, is that over or underexposed parts contain less detail, whereas you have most detail in </a:t>
            </a:r>
            <a:r>
              <a:rPr lang="en-US" altLang="en-US" dirty="0" err="1">
                <a:latin typeface="Arial" panose="020B0604020202020204" pitchFamily="34" charset="0"/>
              </a:rPr>
              <a:t>wellexposed</a:t>
            </a:r>
            <a:r>
              <a:rPr lang="en-US" altLang="en-US" dirty="0">
                <a:latin typeface="Arial" panose="020B0604020202020204" pitchFamily="34" charset="0"/>
              </a:rPr>
              <a:t> regions.</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Saturation is a measure of how bright a color is. Again, the reasoning behind this, is that as a pixel becomes overexposed, its color also becomes less saturated. Also, saturated colors just look better, it’s a desirable quality.</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Finally, we compute a measure called well-exposedness, which simply give more weight to pixel that have an intensity close to .5, whereas intensities close to 0 will be considered underexposed, and close to 1 are overexposed.</a:t>
            </a:r>
          </a:p>
        </p:txBody>
      </p:sp>
    </p:spTree>
    <p:extLst>
      <p:ext uri="{BB962C8B-B14F-4D97-AF65-F5344CB8AC3E}">
        <p14:creationId xmlns:p14="http://schemas.microsoft.com/office/powerpoint/2010/main" val="9233274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xmlns="" id="{A5B958F9-479A-4ADC-928B-2C0D38F432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BBA5B5C2-E5CE-4AD5-8B6F-E8EE063902D6}" type="slidenum">
              <a:rPr lang="en-US" altLang="en-US" smtClean="0">
                <a:solidFill>
                  <a:srgbClr val="000000"/>
                </a:solidFill>
              </a:rPr>
              <a:pPr defTabSz="914400" eaLnBrk="1" hangingPunct="1">
                <a:defRPr/>
              </a:pPr>
              <a:t>83</a:t>
            </a:fld>
            <a:endParaRPr lang="en-US" altLang="en-US">
              <a:solidFill>
                <a:srgbClr val="000000"/>
              </a:solidFill>
            </a:endParaRPr>
          </a:p>
        </p:txBody>
      </p:sp>
      <p:sp>
        <p:nvSpPr>
          <p:cNvPr id="62467" name="Rectangle 2">
            <a:extLst>
              <a:ext uri="{FF2B5EF4-FFF2-40B4-BE49-F238E27FC236}">
                <a16:creationId xmlns:a16="http://schemas.microsoft.com/office/drawing/2014/main" xmlns="" id="{A50F00DD-FB8D-4AA7-AD5E-A39D22B665BB}"/>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xmlns="" id="{3B4CC4FA-1767-43A2-BB01-6F035743E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Now, we compute a single weight map by either selecting one of the measures, or combining them using multiplication.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This is the only part where the user has to provide input: he or she has to select a measure. Or you could also just select all the measures by default, if the user doesn’t care, which would already produce good results.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Finally, we normalize the weight map, by making the weights sum to one.</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92787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xmlns="" id="{DA3B664B-FAF9-4A34-A4E6-9BF3D89AC5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210A540B-2E05-4BC2-A05F-2E1A4A414DE0}" type="slidenum">
              <a:rPr lang="en-US" altLang="en-US" smtClean="0">
                <a:solidFill>
                  <a:srgbClr val="000000"/>
                </a:solidFill>
              </a:rPr>
              <a:pPr defTabSz="914400" eaLnBrk="1" hangingPunct="1">
                <a:defRPr/>
              </a:pPr>
              <a:t>84</a:t>
            </a:fld>
            <a:endParaRPr lang="en-US" altLang="en-US">
              <a:solidFill>
                <a:srgbClr val="000000"/>
              </a:solidFill>
            </a:endParaRPr>
          </a:p>
        </p:txBody>
      </p:sp>
      <p:sp>
        <p:nvSpPr>
          <p:cNvPr id="63491" name="Rectangle 2">
            <a:extLst>
              <a:ext uri="{FF2B5EF4-FFF2-40B4-BE49-F238E27FC236}">
                <a16:creationId xmlns:a16="http://schemas.microsoft.com/office/drawing/2014/main" xmlns="" id="{FCB16846-9A16-4293-A60C-633CE91A1125}"/>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xmlns="" id="{C407616A-FB9E-40BF-840B-2EB2BC6F0B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Now that we have our weight, we could simple linearly blend between the exposures. However, this doesn’t yield the desired result.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Because the intensities very so wildly among the different images, and the weight maps may contain very sharp transitions, you’ll introduce spurious edges, edges that weren’t there before.</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So instead, we perform the blending in a multi-resolution fashion, which I’ll explain in the next couple of slides.</a:t>
            </a:r>
          </a:p>
        </p:txBody>
      </p:sp>
    </p:spTree>
    <p:extLst>
      <p:ext uri="{BB962C8B-B14F-4D97-AF65-F5344CB8AC3E}">
        <p14:creationId xmlns:p14="http://schemas.microsoft.com/office/powerpoint/2010/main" val="10408167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xmlns="" id="{07DAD5A9-AEF5-45B6-8506-98BD3551CD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F7677683-830C-4F8E-B0C7-7C373CEBD3AD}" type="slidenum">
              <a:rPr lang="en-US" altLang="en-US" smtClean="0">
                <a:solidFill>
                  <a:srgbClr val="000000"/>
                </a:solidFill>
              </a:rPr>
              <a:pPr defTabSz="914400" eaLnBrk="1" hangingPunct="1">
                <a:defRPr/>
              </a:pPr>
              <a:t>85</a:t>
            </a:fld>
            <a:endParaRPr lang="en-US" altLang="en-US">
              <a:solidFill>
                <a:srgbClr val="000000"/>
              </a:solidFill>
            </a:endParaRPr>
          </a:p>
        </p:txBody>
      </p:sp>
      <p:sp>
        <p:nvSpPr>
          <p:cNvPr id="64515" name="Rectangle 2">
            <a:extLst>
              <a:ext uri="{FF2B5EF4-FFF2-40B4-BE49-F238E27FC236}">
                <a16:creationId xmlns:a16="http://schemas.microsoft.com/office/drawing/2014/main" xmlns="" id="{9DF82AFE-181F-4D81-8B30-372AFE327C0E}"/>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xmlns="" id="{9456400C-3941-4731-8729-9002B3BAF0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idea of multi-resolution blending is based on work by Burt and Adelson, who developed this technique for seamless cloning and mosaicking.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It’s much like the work on poisson image editing and gradient domain techniques, but simpler. It does the blending using a  pyramid decomposition.</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387236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xmlns="" id="{8808E517-A0E9-411B-9A5F-25947CE4C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8C5FAC8E-B190-42CE-838A-563B634385CC}" type="slidenum">
              <a:rPr lang="en-US" altLang="en-US" smtClean="0">
                <a:solidFill>
                  <a:srgbClr val="000000"/>
                </a:solidFill>
              </a:rPr>
              <a:pPr defTabSz="914400" eaLnBrk="1" hangingPunct="1">
                <a:defRPr/>
              </a:pPr>
              <a:t>86</a:t>
            </a:fld>
            <a:endParaRPr lang="en-US" altLang="en-US">
              <a:solidFill>
                <a:srgbClr val="000000"/>
              </a:solidFill>
            </a:endParaRPr>
          </a:p>
        </p:txBody>
      </p:sp>
      <p:sp>
        <p:nvSpPr>
          <p:cNvPr id="65539" name="Rectangle 2">
            <a:extLst>
              <a:ext uri="{FF2B5EF4-FFF2-40B4-BE49-F238E27FC236}">
                <a16:creationId xmlns:a16="http://schemas.microsoft.com/office/drawing/2014/main" xmlns="" id="{068F506C-4187-4AFE-ACF7-FC9696C48891}"/>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xmlns="" id="{9079F432-1A63-4398-8B18-BA86F03328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Let’s see how this works in our context.</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86471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089887-A860-4011-90A2-CB69BE37092A}" type="slidenum">
              <a:rPr lang="en-US">
                <a:solidFill>
                  <a:srgbClr val="000000"/>
                </a:solidFill>
              </a:rPr>
              <a:pPr/>
              <a:t>10</a:t>
            </a:fld>
            <a:endParaRPr lang="en-US">
              <a:solidFill>
                <a:srgbClr val="000000"/>
              </a:solidFill>
            </a:endParaRPr>
          </a:p>
        </p:txBody>
      </p:sp>
      <p:sp>
        <p:nvSpPr>
          <p:cNvPr id="1473538" name="Rectangle 2"/>
          <p:cNvSpPr>
            <a:spLocks noGrp="1" noRot="1" noChangeAspect="1" noChangeArrowheads="1" noTextEdit="1"/>
          </p:cNvSpPr>
          <p:nvPr>
            <p:ph type="sldImg"/>
          </p:nvPr>
        </p:nvSpPr>
        <p:spPr>
          <a:xfrm>
            <a:off x="457200" y="717550"/>
            <a:ext cx="6370638" cy="3584575"/>
          </a:xfrm>
          <a:ln/>
        </p:spPr>
      </p:sp>
      <p:sp>
        <p:nvSpPr>
          <p:cNvPr id="1473539" name="Rectangle 3"/>
          <p:cNvSpPr>
            <a:spLocks noGrp="1" noChangeArrowheads="1"/>
          </p:cNvSpPr>
          <p:nvPr>
            <p:ph type="body" idx="1"/>
          </p:nvPr>
        </p:nvSpPr>
        <p:spPr/>
        <p:txBody>
          <a:bodyPr/>
          <a:lstStyle/>
          <a:p>
            <a:r>
              <a:rPr lang="en-US" dirty="0"/>
              <a:t>Today, we are concerned with radiometric calibration.</a:t>
            </a:r>
          </a:p>
          <a:p>
            <a:endParaRPr lang="en-US" dirty="0"/>
          </a:p>
          <a:p>
            <a:r>
              <a:rPr lang="en-US" dirty="0"/>
              <a:t>James: Photometric vs. radiometric -&gt; </a:t>
            </a:r>
            <a:r>
              <a:rPr lang="en-US" dirty="0" err="1"/>
              <a:t>Debevec</a:t>
            </a:r>
            <a:r>
              <a:rPr lang="en-US" dirty="0"/>
              <a:t> and Malik discuss this a little in paragraph 3 of Section 2.1.</a:t>
            </a:r>
          </a:p>
          <a:p>
            <a:r>
              <a:rPr lang="en-US" dirty="0"/>
              <a:t>http://www.pauldebevec.com/Research/HDR/debevec-siggraph97.pdf</a:t>
            </a:r>
          </a:p>
          <a:p>
            <a:endParaRPr lang="en-US" dirty="0"/>
          </a:p>
        </p:txBody>
      </p:sp>
    </p:spTree>
    <p:extLst>
      <p:ext uri="{BB962C8B-B14F-4D97-AF65-F5344CB8AC3E}">
        <p14:creationId xmlns:p14="http://schemas.microsoft.com/office/powerpoint/2010/main" val="7551403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xmlns="" id="{43BFFA1E-A163-456B-9E99-EAD895144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714D9C67-D6EE-4163-8073-F8F1B8919C1F}" type="slidenum">
              <a:rPr lang="en-US" altLang="en-US" smtClean="0">
                <a:solidFill>
                  <a:srgbClr val="000000"/>
                </a:solidFill>
              </a:rPr>
              <a:pPr defTabSz="914400" eaLnBrk="1" hangingPunct="1">
                <a:defRPr/>
              </a:pPr>
              <a:t>87</a:t>
            </a:fld>
            <a:endParaRPr lang="en-US" altLang="en-US">
              <a:solidFill>
                <a:srgbClr val="000000"/>
              </a:solidFill>
            </a:endParaRPr>
          </a:p>
        </p:txBody>
      </p:sp>
      <p:sp>
        <p:nvSpPr>
          <p:cNvPr id="66563" name="Rectangle 2">
            <a:extLst>
              <a:ext uri="{FF2B5EF4-FFF2-40B4-BE49-F238E27FC236}">
                <a16:creationId xmlns:a16="http://schemas.microsoft.com/office/drawing/2014/main" xmlns="" id="{252585DE-9350-47AF-91E1-EC17F206F141}"/>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xmlns="" id="{0110324A-83F5-455C-913C-D75D403BF1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We compute a pyramid of the input images, and alongside this, we have a Gaussian pyramid of the weight maps. This basically contains downsampled versions of the weights.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Now for each pyramid level, we will perform regular blending, giving us a new pyramid, and we reconstruct it to get the result. </a:t>
            </a:r>
          </a:p>
        </p:txBody>
      </p:sp>
    </p:spTree>
    <p:extLst>
      <p:ext uri="{BB962C8B-B14F-4D97-AF65-F5344CB8AC3E}">
        <p14:creationId xmlns:p14="http://schemas.microsoft.com/office/powerpoint/2010/main" val="22301552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xmlns="" id="{24BF4389-68F7-490C-B5BD-3CC3ED712B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80089DE2-4246-4D3C-9F94-D91BBF4E05B2}" type="slidenum">
              <a:rPr lang="en-US" altLang="en-US" smtClean="0">
                <a:solidFill>
                  <a:srgbClr val="000000"/>
                </a:solidFill>
              </a:rPr>
              <a:pPr defTabSz="914400" eaLnBrk="1" hangingPunct="1">
                <a:defRPr/>
              </a:pPr>
              <a:t>88</a:t>
            </a:fld>
            <a:endParaRPr lang="en-US" altLang="en-US">
              <a:solidFill>
                <a:srgbClr val="000000"/>
              </a:solidFill>
            </a:endParaRPr>
          </a:p>
        </p:txBody>
      </p:sp>
      <p:sp>
        <p:nvSpPr>
          <p:cNvPr id="67587" name="Rectangle 2">
            <a:extLst>
              <a:ext uri="{FF2B5EF4-FFF2-40B4-BE49-F238E27FC236}">
                <a16:creationId xmlns:a16="http://schemas.microsoft.com/office/drawing/2014/main" xmlns="" id="{48F7B19B-C7D5-4055-BCA0-64104F1A2D8A}"/>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xmlns="" id="{C1176642-D6BF-4F73-92B3-4897018F7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Okay, so here’s a comparison again of regular and multiresolution blending, and the improvement is quite dramatic actually, but you might wonder why exactly.</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Let me try to illustrate this with a simple example.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Let’s say we have 2 input images, an underexposed one and an overexposed.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I took a scanline, and plotted it here. I also have the corresponding weights here.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Now, because the weight map contains abrupt changes, it will introduce spurious edges in the result, as shown here.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The multiresolution approach does the blending in the Laplacian pyramid.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Now, remember that this acts as a edge filter, so wherever you have smooth regions, you’ll have a value close to zero, and the blending will have little effect.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But this is also exactly where you don’t want to introduce new edges. It’ll only have effect when there was already an edge.</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070597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xmlns="" id="{222F2C00-693E-45D6-9648-46307F2A01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6873E04B-03D2-4DB3-8FCC-A1013D6A4082}" type="slidenum">
              <a:rPr lang="en-US" altLang="en-US" smtClean="0">
                <a:solidFill>
                  <a:srgbClr val="000000"/>
                </a:solidFill>
              </a:rPr>
              <a:pPr defTabSz="914400" eaLnBrk="1" hangingPunct="1">
                <a:defRPr/>
              </a:pPr>
              <a:t>89</a:t>
            </a:fld>
            <a:endParaRPr lang="en-US" altLang="en-US">
              <a:solidFill>
                <a:srgbClr val="000000"/>
              </a:solidFill>
            </a:endParaRPr>
          </a:p>
        </p:txBody>
      </p:sp>
      <p:sp>
        <p:nvSpPr>
          <p:cNvPr id="68611" name="Rectangle 2">
            <a:extLst>
              <a:ext uri="{FF2B5EF4-FFF2-40B4-BE49-F238E27FC236}">
                <a16:creationId xmlns:a16="http://schemas.microsoft.com/office/drawing/2014/main" xmlns="" id="{439ED66D-0009-4784-83F1-BF8DBEB8996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xmlns="" id="{AD581962-3B1F-4AA3-BC11-63487C93A5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Let’s turn to the results now.</a:t>
            </a:r>
          </a:p>
        </p:txBody>
      </p:sp>
    </p:spTree>
    <p:extLst>
      <p:ext uri="{BB962C8B-B14F-4D97-AF65-F5344CB8AC3E}">
        <p14:creationId xmlns:p14="http://schemas.microsoft.com/office/powerpoint/2010/main" val="22496073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xmlns="" id="{2DF1DE3A-3F86-407D-84EE-341ED9CD3F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5AA64F61-DFAE-4845-B1C2-3DF51C770C60}" type="slidenum">
              <a:rPr lang="en-US" altLang="en-US" smtClean="0">
                <a:solidFill>
                  <a:srgbClr val="000000"/>
                </a:solidFill>
              </a:rPr>
              <a:pPr defTabSz="914400" eaLnBrk="1" hangingPunct="1">
                <a:defRPr/>
              </a:pPr>
              <a:t>90</a:t>
            </a:fld>
            <a:endParaRPr lang="en-US" altLang="en-US">
              <a:solidFill>
                <a:srgbClr val="000000"/>
              </a:solidFill>
            </a:endParaRPr>
          </a:p>
        </p:txBody>
      </p:sp>
      <p:sp>
        <p:nvSpPr>
          <p:cNvPr id="69635" name="Rectangle 2">
            <a:extLst>
              <a:ext uri="{FF2B5EF4-FFF2-40B4-BE49-F238E27FC236}">
                <a16:creationId xmlns:a16="http://schemas.microsoft.com/office/drawing/2014/main" xmlns="" id="{368B16DF-5D75-410C-882F-66396A85D93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xmlns="" id="{D70CE5C0-F9A5-416C-884D-CB986F07E6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So here’s a typical bracketed sequence that a photographer would take: you’ll have a under and overexposed image, and one in between.</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And below is our result.</a:t>
            </a:r>
          </a:p>
        </p:txBody>
      </p:sp>
    </p:spTree>
    <p:extLst>
      <p:ext uri="{BB962C8B-B14F-4D97-AF65-F5344CB8AC3E}">
        <p14:creationId xmlns:p14="http://schemas.microsoft.com/office/powerpoint/2010/main" val="37267033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xmlns="" id="{65636282-AB98-4F0C-8AB4-6F533774F3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E93A6E9F-63CF-4AE7-AB24-A99C043A147B}" type="slidenum">
              <a:rPr lang="en-US" altLang="en-US" smtClean="0">
                <a:solidFill>
                  <a:srgbClr val="000000"/>
                </a:solidFill>
              </a:rPr>
              <a:pPr defTabSz="914400" eaLnBrk="1" hangingPunct="1">
                <a:defRPr/>
              </a:pPr>
              <a:t>91</a:t>
            </a:fld>
            <a:endParaRPr lang="en-US" altLang="en-US">
              <a:solidFill>
                <a:srgbClr val="000000"/>
              </a:solidFill>
            </a:endParaRPr>
          </a:p>
        </p:txBody>
      </p:sp>
      <p:sp>
        <p:nvSpPr>
          <p:cNvPr id="70659" name="Rectangle 2">
            <a:extLst>
              <a:ext uri="{FF2B5EF4-FFF2-40B4-BE49-F238E27FC236}">
                <a16:creationId xmlns:a16="http://schemas.microsoft.com/office/drawing/2014/main" xmlns="" id="{E87A0EB6-653E-4ABB-8019-5BA1A3DDC3E5}"/>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xmlns="" id="{4BB425AA-7BBC-4B36-A52F-67E7FFF870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Here’s another example</a:t>
            </a:r>
          </a:p>
        </p:txBody>
      </p:sp>
    </p:spTree>
    <p:extLst>
      <p:ext uri="{BB962C8B-B14F-4D97-AF65-F5344CB8AC3E}">
        <p14:creationId xmlns:p14="http://schemas.microsoft.com/office/powerpoint/2010/main" val="2135993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xmlns="" id="{60515B5B-793C-4BDA-B6CD-DC0F4BCB3A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D3F62806-8264-47CA-8677-D209F068C543}" type="slidenum">
              <a:rPr lang="en-US" altLang="en-US" smtClean="0">
                <a:solidFill>
                  <a:srgbClr val="000000"/>
                </a:solidFill>
              </a:rPr>
              <a:pPr defTabSz="914400" eaLnBrk="1" hangingPunct="1">
                <a:defRPr/>
              </a:pPr>
              <a:t>92</a:t>
            </a:fld>
            <a:endParaRPr lang="en-US" altLang="en-US">
              <a:solidFill>
                <a:srgbClr val="000000"/>
              </a:solidFill>
            </a:endParaRPr>
          </a:p>
        </p:txBody>
      </p:sp>
      <p:sp>
        <p:nvSpPr>
          <p:cNvPr id="71683" name="Rectangle 2">
            <a:extLst>
              <a:ext uri="{FF2B5EF4-FFF2-40B4-BE49-F238E27FC236}">
                <a16:creationId xmlns:a16="http://schemas.microsoft.com/office/drawing/2014/main" xmlns="" id="{ECF9FCD3-6DD8-4E49-A79F-A36D5C196E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xmlns="" id="{D39DC740-0FF3-4E3B-83A5-017E3375A2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Let’s see how it compares to LDR. Here’s the middle exposure in the bracketed sequence. And you see that it pays off to take into account those extra images.</a:t>
            </a:r>
          </a:p>
        </p:txBody>
      </p:sp>
    </p:spTree>
    <p:extLst>
      <p:ext uri="{BB962C8B-B14F-4D97-AF65-F5344CB8AC3E}">
        <p14:creationId xmlns:p14="http://schemas.microsoft.com/office/powerpoint/2010/main" val="15942698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xmlns="" id="{43325DD7-C020-4853-8D9D-F3030DE4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C4EB817D-EC51-4B2B-9DA2-D42234B93D6B}" type="slidenum">
              <a:rPr lang="en-US" altLang="en-US" smtClean="0">
                <a:solidFill>
                  <a:srgbClr val="000000"/>
                </a:solidFill>
              </a:rPr>
              <a:pPr defTabSz="914400" eaLnBrk="1" hangingPunct="1">
                <a:defRPr/>
              </a:pPr>
              <a:t>93</a:t>
            </a:fld>
            <a:endParaRPr lang="en-US" altLang="en-US">
              <a:solidFill>
                <a:srgbClr val="000000"/>
              </a:solidFill>
            </a:endParaRPr>
          </a:p>
        </p:txBody>
      </p:sp>
      <p:sp>
        <p:nvSpPr>
          <p:cNvPr id="72707" name="Rectangle 2">
            <a:extLst>
              <a:ext uri="{FF2B5EF4-FFF2-40B4-BE49-F238E27FC236}">
                <a16:creationId xmlns:a16="http://schemas.microsoft.com/office/drawing/2014/main" xmlns="" id="{59DF995D-0DDE-45EC-898B-AC9FE9436785}"/>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xmlns="" id="{A2AF5CCE-C178-4367-A9F5-24C6B20A74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It’s also interesting to compare to the most trivial form of exposure fusion, namely to take the average image. But as you can see, this results in a very washed out image, and details are lost.</a:t>
            </a:r>
          </a:p>
        </p:txBody>
      </p:sp>
    </p:spTree>
    <p:extLst>
      <p:ext uri="{BB962C8B-B14F-4D97-AF65-F5344CB8AC3E}">
        <p14:creationId xmlns:p14="http://schemas.microsoft.com/office/powerpoint/2010/main" val="334292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xmlns="" id="{370D16A1-E989-46EA-AD8C-63990C1269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D344C530-AC67-494C-A793-B6E8455BA45B}" type="slidenum">
              <a:rPr lang="en-US" altLang="en-US" smtClean="0">
                <a:solidFill>
                  <a:srgbClr val="000000"/>
                </a:solidFill>
              </a:rPr>
              <a:pPr defTabSz="914400" eaLnBrk="1" hangingPunct="1">
                <a:defRPr/>
              </a:pPr>
              <a:t>94</a:t>
            </a:fld>
            <a:endParaRPr lang="en-US" altLang="en-US">
              <a:solidFill>
                <a:srgbClr val="000000"/>
              </a:solidFill>
            </a:endParaRPr>
          </a:p>
        </p:txBody>
      </p:sp>
      <p:sp>
        <p:nvSpPr>
          <p:cNvPr id="73731" name="Rectangle 2">
            <a:extLst>
              <a:ext uri="{FF2B5EF4-FFF2-40B4-BE49-F238E27FC236}">
                <a16:creationId xmlns:a16="http://schemas.microsoft.com/office/drawing/2014/main" xmlns="" id="{5D020A09-4C98-4A7F-9966-1056FCDD29F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xmlns="" id="{8100E644-22A3-43BB-80B1-46DADCE67C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By selecting different measures, you also get different results. Notice how the wellexposedness measure creates a more surreal result here, while a combination of contrast and saturation produces a more conservative image.</a:t>
            </a:r>
          </a:p>
        </p:txBody>
      </p:sp>
    </p:spTree>
    <p:extLst>
      <p:ext uri="{BB962C8B-B14F-4D97-AF65-F5344CB8AC3E}">
        <p14:creationId xmlns:p14="http://schemas.microsoft.com/office/powerpoint/2010/main" val="18723539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xmlns="" id="{78BB5182-0281-432E-8168-B5476B7A34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834CD246-9C92-4DE3-9464-84349E2D8209}" type="slidenum">
              <a:rPr lang="en-US" altLang="en-US" smtClean="0">
                <a:solidFill>
                  <a:srgbClr val="000000"/>
                </a:solidFill>
              </a:rPr>
              <a:pPr defTabSz="914400" eaLnBrk="1" hangingPunct="1">
                <a:defRPr/>
              </a:pPr>
              <a:t>95</a:t>
            </a:fld>
            <a:endParaRPr lang="en-US" altLang="en-US">
              <a:solidFill>
                <a:srgbClr val="000000"/>
              </a:solidFill>
            </a:endParaRPr>
          </a:p>
        </p:txBody>
      </p:sp>
      <p:sp>
        <p:nvSpPr>
          <p:cNvPr id="74755" name="Rectangle 2">
            <a:extLst>
              <a:ext uri="{FF2B5EF4-FFF2-40B4-BE49-F238E27FC236}">
                <a16:creationId xmlns:a16="http://schemas.microsoft.com/office/drawing/2014/main" xmlns="" id="{A63E16D0-6E63-411D-A073-694C73415F5C}"/>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xmlns="" id="{C0EAF3AF-9ECB-429E-B903-91A28128EF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Here’s another comparison with the most relevant work on general image fusion, which I mentioned earlier.</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Again, you see that our method reproduces the colors better, and does not look too dark.</a:t>
            </a: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217873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xmlns="" id="{A9C0782B-6EE2-4B7B-BA58-7FE900FECF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531C84DB-1A39-4412-A9DB-6350E697530C}" type="slidenum">
              <a:rPr lang="en-US" altLang="en-US" smtClean="0">
                <a:solidFill>
                  <a:srgbClr val="000000"/>
                </a:solidFill>
              </a:rPr>
              <a:pPr defTabSz="914400" eaLnBrk="1" hangingPunct="1">
                <a:defRPr/>
              </a:pPr>
              <a:t>96</a:t>
            </a:fld>
            <a:endParaRPr lang="en-US" altLang="en-US">
              <a:solidFill>
                <a:srgbClr val="000000"/>
              </a:solidFill>
            </a:endParaRPr>
          </a:p>
        </p:txBody>
      </p:sp>
      <p:sp>
        <p:nvSpPr>
          <p:cNvPr id="75779" name="Rectangle 2">
            <a:extLst>
              <a:ext uri="{FF2B5EF4-FFF2-40B4-BE49-F238E27FC236}">
                <a16:creationId xmlns:a16="http://schemas.microsoft.com/office/drawing/2014/main" xmlns="" id="{24BC5BA2-0B2B-4E77-95E4-A3A1C72EB219}"/>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xmlns="" id="{FF2C674D-8072-45B5-8585-B2936C7CEC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It’s also interesting to compare with tone mapping, and here are a couple of examples. Now, this is more of a informal comparison, because the interpretation of these results can be somewhat subjective, as was mentioned in the previous talk.</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As you can see, our technique produces fairly competitive results.</a:t>
            </a:r>
          </a:p>
        </p:txBody>
      </p:sp>
    </p:spTree>
    <p:extLst>
      <p:ext uri="{BB962C8B-B14F-4D97-AF65-F5344CB8AC3E}">
        <p14:creationId xmlns:p14="http://schemas.microsoft.com/office/powerpoint/2010/main" val="2799479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089887-A860-4011-90A2-CB69BE37092A}" type="slidenum">
              <a:rPr lang="en-US">
                <a:solidFill>
                  <a:srgbClr val="000000"/>
                </a:solidFill>
              </a:rPr>
              <a:pPr/>
              <a:t>11</a:t>
            </a:fld>
            <a:endParaRPr lang="en-US">
              <a:solidFill>
                <a:srgbClr val="000000"/>
              </a:solidFill>
            </a:endParaRPr>
          </a:p>
        </p:txBody>
      </p:sp>
      <p:sp>
        <p:nvSpPr>
          <p:cNvPr id="1473538" name="Rectangle 2"/>
          <p:cNvSpPr>
            <a:spLocks noGrp="1" noRot="1" noChangeAspect="1" noChangeArrowheads="1" noTextEdit="1"/>
          </p:cNvSpPr>
          <p:nvPr>
            <p:ph type="sldImg"/>
          </p:nvPr>
        </p:nvSpPr>
        <p:spPr>
          <a:xfrm>
            <a:off x="457200" y="717550"/>
            <a:ext cx="6370638" cy="3584575"/>
          </a:xfrm>
          <a:ln/>
        </p:spPr>
      </p:sp>
      <p:sp>
        <p:nvSpPr>
          <p:cNvPr id="1473539" name="Rectangle 3"/>
          <p:cNvSpPr>
            <a:spLocks noGrp="1" noChangeArrowheads="1"/>
          </p:cNvSpPr>
          <p:nvPr>
            <p:ph type="body" idx="1"/>
          </p:nvPr>
        </p:nvSpPr>
        <p:spPr/>
        <p:txBody>
          <a:bodyPr/>
          <a:lstStyle/>
          <a:p>
            <a:r>
              <a:rPr lang="en-US" dirty="0"/>
              <a:t>What we will estimate is actually a relative value of the radiance up to a scale factor.</a:t>
            </a:r>
          </a:p>
        </p:txBody>
      </p:sp>
    </p:spTree>
    <p:extLst>
      <p:ext uri="{BB962C8B-B14F-4D97-AF65-F5344CB8AC3E}">
        <p14:creationId xmlns:p14="http://schemas.microsoft.com/office/powerpoint/2010/main" val="5506383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xmlns="" id="{6F946ECB-CC55-4F0E-848B-F0CE4EF25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7EABC2B1-4D62-4231-9C69-90BFFC42623F}" type="slidenum">
              <a:rPr lang="en-US" altLang="en-US" smtClean="0">
                <a:solidFill>
                  <a:srgbClr val="000000"/>
                </a:solidFill>
              </a:rPr>
              <a:pPr defTabSz="914400" eaLnBrk="1" hangingPunct="1">
                <a:defRPr/>
              </a:pPr>
              <a:t>97</a:t>
            </a:fld>
            <a:endParaRPr lang="en-US" altLang="en-US">
              <a:solidFill>
                <a:srgbClr val="000000"/>
              </a:solidFill>
            </a:endParaRPr>
          </a:p>
        </p:txBody>
      </p:sp>
      <p:sp>
        <p:nvSpPr>
          <p:cNvPr id="76803" name="Rectangle 2">
            <a:extLst>
              <a:ext uri="{FF2B5EF4-FFF2-40B4-BE49-F238E27FC236}">
                <a16:creationId xmlns:a16="http://schemas.microsoft.com/office/drawing/2014/main" xmlns="" id="{2604CA83-E503-4CE2-B18C-D0CC620E5F66}"/>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xmlns="" id="{49004C78-7502-4E08-88D9-291334F36D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So here’s an interesting side-result of our approach. Exposure fusion is somewhat like a black box approach, so you can feed it anything you want. So we found that it also works with flash/no flash pairs, an idea that has been explored by these researchers as well.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Now I’m not claiming that we’re doing a better job here, but our method is able to produce some interesting results on this type of input.</a:t>
            </a:r>
          </a:p>
        </p:txBody>
      </p:sp>
    </p:spTree>
    <p:extLst>
      <p:ext uri="{BB962C8B-B14F-4D97-AF65-F5344CB8AC3E}">
        <p14:creationId xmlns:p14="http://schemas.microsoft.com/office/powerpoint/2010/main" val="35904037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xmlns="" id="{D1C4863E-FF44-42A1-A950-1C5104F3AB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714C281F-8F94-4595-B541-15886AC48AB9}" type="slidenum">
              <a:rPr lang="en-US" altLang="en-US" smtClean="0">
                <a:solidFill>
                  <a:srgbClr val="000000"/>
                </a:solidFill>
              </a:rPr>
              <a:pPr defTabSz="914400" eaLnBrk="1" hangingPunct="1">
                <a:defRPr/>
              </a:pPr>
              <a:t>98</a:t>
            </a:fld>
            <a:endParaRPr lang="en-US" altLang="en-US">
              <a:solidFill>
                <a:srgbClr val="000000"/>
              </a:solidFill>
            </a:endParaRPr>
          </a:p>
        </p:txBody>
      </p:sp>
      <p:sp>
        <p:nvSpPr>
          <p:cNvPr id="77827" name="Rectangle 2">
            <a:extLst>
              <a:ext uri="{FF2B5EF4-FFF2-40B4-BE49-F238E27FC236}">
                <a16:creationId xmlns:a16="http://schemas.microsoft.com/office/drawing/2014/main" xmlns="" id="{CB81B3B8-20F7-4E00-95CF-623A828C5173}"/>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xmlns="" id="{DD0FCFA7-EF26-43B3-BCEA-D71EE4AFF9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633237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xmlns="" id="{A0418BCE-9794-499B-9924-74AD7AC732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D972E1E6-9AF4-4364-905B-9BED95BFA7A0}" type="slidenum">
              <a:rPr lang="en-US" altLang="en-US" smtClean="0">
                <a:solidFill>
                  <a:srgbClr val="000000"/>
                </a:solidFill>
              </a:rPr>
              <a:pPr defTabSz="914400" eaLnBrk="1" hangingPunct="1">
                <a:defRPr/>
              </a:pPr>
              <a:t>99</a:t>
            </a:fld>
            <a:endParaRPr lang="en-US" altLang="en-US">
              <a:solidFill>
                <a:srgbClr val="000000"/>
              </a:solidFill>
            </a:endParaRPr>
          </a:p>
        </p:txBody>
      </p:sp>
      <p:sp>
        <p:nvSpPr>
          <p:cNvPr id="78851" name="Rectangle 2">
            <a:extLst>
              <a:ext uri="{FF2B5EF4-FFF2-40B4-BE49-F238E27FC236}">
                <a16:creationId xmlns:a16="http://schemas.microsoft.com/office/drawing/2014/main" xmlns="" id="{E4C8C2FE-68F7-445F-8FA2-AE918F9F76F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xmlns="" id="{BB056CA1-1812-4987-8B1F-79C814B6CA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311199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xmlns="" id="{887AE941-E177-40E8-9AC0-20E7C23225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ED945E36-AF50-437F-BF68-17C4B670C241}" type="slidenum">
              <a:rPr lang="en-US" altLang="en-US" smtClean="0">
                <a:solidFill>
                  <a:srgbClr val="000000"/>
                </a:solidFill>
              </a:rPr>
              <a:pPr defTabSz="914400" eaLnBrk="1" hangingPunct="1">
                <a:defRPr/>
              </a:pPr>
              <a:t>100</a:t>
            </a:fld>
            <a:endParaRPr lang="en-US" altLang="en-US">
              <a:solidFill>
                <a:srgbClr val="000000"/>
              </a:solidFill>
            </a:endParaRPr>
          </a:p>
        </p:txBody>
      </p:sp>
      <p:sp>
        <p:nvSpPr>
          <p:cNvPr id="82947" name="Rectangle 2">
            <a:extLst>
              <a:ext uri="{FF2B5EF4-FFF2-40B4-BE49-F238E27FC236}">
                <a16:creationId xmlns:a16="http://schemas.microsoft.com/office/drawing/2014/main" xmlns="" id="{70DF80D1-FAB6-4EF7-B496-6A3600738E6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xmlns="" id="{315EB669-8DC6-4661-B610-1C0C406222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663027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xmlns="" id="{0CB5488B-C3A7-4305-A935-138172944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324962DA-E7B4-4C4B-ACCD-C0EC7272A3C9}" type="slidenum">
              <a:rPr lang="en-US" altLang="en-US" smtClean="0">
                <a:solidFill>
                  <a:srgbClr val="000000"/>
                </a:solidFill>
              </a:rPr>
              <a:pPr defTabSz="914400" eaLnBrk="1" hangingPunct="1">
                <a:defRPr/>
              </a:pPr>
              <a:t>101</a:t>
            </a:fld>
            <a:endParaRPr lang="en-US" altLang="en-US">
              <a:solidFill>
                <a:srgbClr val="000000"/>
              </a:solidFill>
            </a:endParaRPr>
          </a:p>
        </p:txBody>
      </p:sp>
      <p:sp>
        <p:nvSpPr>
          <p:cNvPr id="83971" name="Rectangle 2">
            <a:extLst>
              <a:ext uri="{FF2B5EF4-FFF2-40B4-BE49-F238E27FC236}">
                <a16:creationId xmlns:a16="http://schemas.microsoft.com/office/drawing/2014/main" xmlns="" id="{99D0CA2D-E45C-4892-B13E-77793360172C}"/>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xmlns="" id="{11ADF844-9486-4F79-9232-E3D4124794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So let’s see how much better we’re doing than a regular exposure.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You see here that our result contains more details, especially for the clouds.</a:t>
            </a:r>
          </a:p>
        </p:txBody>
      </p:sp>
    </p:spTree>
    <p:extLst>
      <p:ext uri="{BB962C8B-B14F-4D97-AF65-F5344CB8AC3E}">
        <p14:creationId xmlns:p14="http://schemas.microsoft.com/office/powerpoint/2010/main" val="32808383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xmlns="" id="{99BE3FE3-75DB-474F-BED4-1E5AF6BCCC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CED011C5-2618-49DC-8050-EEDA831200E4}" type="slidenum">
              <a:rPr lang="en-US" altLang="en-US" smtClean="0">
                <a:solidFill>
                  <a:srgbClr val="000000"/>
                </a:solidFill>
              </a:rPr>
              <a:pPr defTabSz="914400" eaLnBrk="1" hangingPunct="1">
                <a:defRPr/>
              </a:pPr>
              <a:t>102</a:t>
            </a:fld>
            <a:endParaRPr lang="en-US" altLang="en-US">
              <a:solidFill>
                <a:srgbClr val="000000"/>
              </a:solidFill>
            </a:endParaRPr>
          </a:p>
        </p:txBody>
      </p:sp>
      <p:sp>
        <p:nvSpPr>
          <p:cNvPr id="84995" name="Rectangle 2">
            <a:extLst>
              <a:ext uri="{FF2B5EF4-FFF2-40B4-BE49-F238E27FC236}">
                <a16:creationId xmlns:a16="http://schemas.microsoft.com/office/drawing/2014/main" xmlns="" id="{98946FCB-8D04-4B05-89E0-B2A0AD7EEAA0}"/>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xmlns="" id="{3ED11B9D-F85A-47FD-8C42-9F30CA761B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It’s also interesting to compare to the most trivial way of doing exposure fusion, namely just taking the average of the input images. And you see that again we preserve more detail.</a:t>
            </a: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612817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xmlns="" id="{AA140507-0AF3-4667-83CF-DA1C18AA2E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46D1563C-66A5-459E-A271-E77A11067193}" type="slidenum">
              <a:rPr lang="en-US" altLang="en-US" smtClean="0">
                <a:solidFill>
                  <a:srgbClr val="000000"/>
                </a:solidFill>
              </a:rPr>
              <a:pPr defTabSz="914400" eaLnBrk="1" hangingPunct="1">
                <a:defRPr/>
              </a:pPr>
              <a:t>103</a:t>
            </a:fld>
            <a:endParaRPr lang="en-US" altLang="en-US">
              <a:solidFill>
                <a:srgbClr val="000000"/>
              </a:solidFill>
            </a:endParaRPr>
          </a:p>
        </p:txBody>
      </p:sp>
      <p:sp>
        <p:nvSpPr>
          <p:cNvPr id="86019" name="Rectangle 2">
            <a:extLst>
              <a:ext uri="{FF2B5EF4-FFF2-40B4-BE49-F238E27FC236}">
                <a16:creationId xmlns:a16="http://schemas.microsoft.com/office/drawing/2014/main" xmlns="" id="{9F6F0C16-C40A-47E0-A697-2FADCD60E506}"/>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xmlns="" id="{81E3FB2A-5FDD-47D9-867F-DB3A55F2F9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465646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xmlns="" id="{6C1191B9-EBED-43A9-8951-EDA31F584D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E6031A04-3F00-4CDD-BAC3-90F790A19921}" type="slidenum">
              <a:rPr lang="en-US" altLang="en-US" smtClean="0">
                <a:solidFill>
                  <a:srgbClr val="000000"/>
                </a:solidFill>
              </a:rPr>
              <a:pPr defTabSz="914400" eaLnBrk="1" hangingPunct="1">
                <a:defRPr/>
              </a:pPr>
              <a:t>104</a:t>
            </a:fld>
            <a:endParaRPr lang="en-US" altLang="en-US">
              <a:solidFill>
                <a:srgbClr val="000000"/>
              </a:solidFill>
            </a:endParaRPr>
          </a:p>
        </p:txBody>
      </p:sp>
      <p:sp>
        <p:nvSpPr>
          <p:cNvPr id="87043" name="Rectangle 2">
            <a:extLst>
              <a:ext uri="{FF2B5EF4-FFF2-40B4-BE49-F238E27FC236}">
                <a16:creationId xmlns:a16="http://schemas.microsoft.com/office/drawing/2014/main" xmlns="" id="{C32BACF7-4453-4530-A4A3-B02E43EEC196}"/>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xmlns="" id="{B2D528F5-3310-4D08-8F46-216394DFAE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322520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xmlns="" id="{4F825D4D-BAC0-4A56-9D73-D0B3EA300F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0745310D-FBA4-47DF-843C-85A1CF050AAD}" type="slidenum">
              <a:rPr lang="en-US" altLang="en-US" smtClean="0">
                <a:solidFill>
                  <a:srgbClr val="000000"/>
                </a:solidFill>
              </a:rPr>
              <a:pPr defTabSz="914400" eaLnBrk="1" hangingPunct="1">
                <a:defRPr/>
              </a:pPr>
              <a:t>105</a:t>
            </a:fld>
            <a:endParaRPr lang="en-US" altLang="en-US">
              <a:solidFill>
                <a:srgbClr val="000000"/>
              </a:solidFill>
            </a:endParaRPr>
          </a:p>
        </p:txBody>
      </p:sp>
      <p:sp>
        <p:nvSpPr>
          <p:cNvPr id="88067" name="Rectangle 2">
            <a:extLst>
              <a:ext uri="{FF2B5EF4-FFF2-40B4-BE49-F238E27FC236}">
                <a16:creationId xmlns:a16="http://schemas.microsoft.com/office/drawing/2014/main" xmlns="" id="{7D28CC78-6770-4856-AB93-32E1F71BF1DA}"/>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xmlns="" id="{397CD648-EEE2-4F6F-ADCA-BBF60C001A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196712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xmlns="" id="{6E3CCED6-5A1D-4B67-BE72-332052777D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fld id="{348797D2-9A7E-4117-95FA-25918B5469E9}" type="slidenum">
              <a:rPr lang="en-US" altLang="en-US" smtClean="0">
                <a:solidFill>
                  <a:srgbClr val="000000"/>
                </a:solidFill>
              </a:rPr>
              <a:pPr defTabSz="914400" eaLnBrk="1" hangingPunct="1">
                <a:defRPr/>
              </a:pPr>
              <a:t>106</a:t>
            </a:fld>
            <a:endParaRPr lang="en-US" altLang="en-US">
              <a:solidFill>
                <a:srgbClr val="000000"/>
              </a:solidFill>
            </a:endParaRPr>
          </a:p>
        </p:txBody>
      </p:sp>
      <p:sp>
        <p:nvSpPr>
          <p:cNvPr id="89091" name="Rectangle 2">
            <a:extLst>
              <a:ext uri="{FF2B5EF4-FFF2-40B4-BE49-F238E27FC236}">
                <a16:creationId xmlns:a16="http://schemas.microsoft.com/office/drawing/2014/main" xmlns="" id="{956DD2DC-A58D-4324-A6BE-71104FFF82D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xmlns="" id="{319AEB56-4379-48D1-AFAE-32077FABC8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00155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rincip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1 Título"/>
          <p:cNvSpPr>
            <a:spLocks noGrp="1"/>
          </p:cNvSpPr>
          <p:nvPr>
            <p:ph type="ctrTitle" hasCustomPrompt="1"/>
          </p:nvPr>
        </p:nvSpPr>
        <p:spPr>
          <a:xfrm>
            <a:off x="839416" y="2883673"/>
            <a:ext cx="11209245" cy="430887"/>
          </a:xfrm>
          <a:prstGeom prst="rect">
            <a:avLst/>
          </a:prstGeom>
        </p:spPr>
        <p:txBody>
          <a:bodyPr wrap="square" lIns="0" tIns="0" rIns="0" bIns="0">
            <a:spAutoFit/>
          </a:bodyPr>
          <a:lstStyle>
            <a:lvl1pPr algn="l">
              <a:defRPr sz="2800">
                <a:solidFill>
                  <a:srgbClr val="EEECE1"/>
                </a:solidFill>
                <a:effectLst>
                  <a:outerShdw blurRad="38100" dist="38100" dir="2700000" algn="tl">
                    <a:srgbClr val="000000">
                      <a:alpha val="43137"/>
                    </a:srgbClr>
                  </a:outerShdw>
                </a:effectLst>
                <a:latin typeface="Eras Bold ITC" pitchFamily="34" charset="0"/>
              </a:defRPr>
            </a:lvl1pPr>
          </a:lstStyle>
          <a:p>
            <a:r>
              <a:rPr lang="es-ES" dirty="0" smtClean="0"/>
              <a:t>Nombre de la asignatura</a:t>
            </a:r>
            <a:endParaRPr lang="es-ES" dirty="0"/>
          </a:p>
        </p:txBody>
      </p:sp>
      <p:sp>
        <p:nvSpPr>
          <p:cNvPr id="15" name="14 Marcador de texto"/>
          <p:cNvSpPr>
            <a:spLocks noGrp="1"/>
          </p:cNvSpPr>
          <p:nvPr>
            <p:ph type="body" sz="quarter" idx="10" hasCustomPrompt="1"/>
          </p:nvPr>
        </p:nvSpPr>
        <p:spPr>
          <a:xfrm>
            <a:off x="839416" y="3366823"/>
            <a:ext cx="11209245" cy="307777"/>
          </a:xfrm>
          <a:prstGeom prst="rect">
            <a:avLst/>
          </a:prstGeom>
        </p:spPr>
        <p:txBody>
          <a:bodyPr vert="horz" wrap="square" lIns="0" tIns="0" rIns="0" bIns="0" rtlCol="0" anchor="ctr">
            <a:spAutoFit/>
          </a:bodyPr>
          <a:lstStyle>
            <a:lvl1pPr marL="0" indent="0">
              <a:buNone/>
              <a:defRPr lang="es-ES" sz="2000" smtClean="0">
                <a:solidFill>
                  <a:srgbClr val="EEECE1"/>
                </a:solidFill>
                <a:effectLst>
                  <a:outerShdw blurRad="38100" dist="38100" dir="2700000" algn="tl">
                    <a:srgbClr val="000000">
                      <a:alpha val="43137"/>
                    </a:srgbClr>
                  </a:outerShdw>
                </a:effectLst>
                <a:latin typeface="Eras Demi ITC" pitchFamily="34" charset="0"/>
                <a:ea typeface="+mj-ea"/>
                <a:cs typeface="+mj-cs"/>
              </a:defRPr>
            </a:lvl1pPr>
            <a:lvl2pPr>
              <a:defRPr lang="es-ES" smtClean="0"/>
            </a:lvl2pPr>
            <a:lvl3pPr>
              <a:defRPr lang="es-ES" smtClean="0"/>
            </a:lvl3pPr>
            <a:lvl4pPr>
              <a:defRPr lang="es-ES" smtClean="0"/>
            </a:lvl4pPr>
            <a:lvl5pPr>
              <a:defRPr lang="es-ES"/>
            </a:lvl5pPr>
          </a:lstStyle>
          <a:p>
            <a:pPr lvl="0">
              <a:spcBef>
                <a:spcPct val="0"/>
              </a:spcBef>
            </a:pPr>
            <a:r>
              <a:rPr lang="es-ES" dirty="0" smtClean="0"/>
              <a:t>Titulación en la que se imparte</a:t>
            </a:r>
            <a:endParaRPr lang="es-ES" dirty="0"/>
          </a:p>
        </p:txBody>
      </p:sp>
      <p:sp>
        <p:nvSpPr>
          <p:cNvPr id="16" name="14 Marcador de texto"/>
          <p:cNvSpPr>
            <a:spLocks noGrp="1"/>
          </p:cNvSpPr>
          <p:nvPr>
            <p:ph type="body" sz="quarter" idx="11" hasCustomPrompt="1"/>
          </p:nvPr>
        </p:nvSpPr>
        <p:spPr>
          <a:xfrm>
            <a:off x="839416" y="4077072"/>
            <a:ext cx="11209245" cy="369332"/>
          </a:xfrm>
          <a:prstGeom prst="rect">
            <a:avLst/>
          </a:prstGeom>
        </p:spPr>
        <p:txBody>
          <a:bodyPr vert="horz" wrap="square" lIns="0" tIns="0" rIns="0" bIns="0" rtlCol="0" anchor="ctr">
            <a:spAutoFit/>
          </a:bodyPr>
          <a:lstStyle>
            <a:lvl1pPr marL="0" indent="0">
              <a:buNone/>
              <a:defRPr lang="es-ES" sz="2400" smtClean="0">
                <a:solidFill>
                  <a:srgbClr val="EEECE1"/>
                </a:solidFill>
                <a:effectLst>
                  <a:outerShdw blurRad="38100" dist="38100" dir="2700000" algn="tl">
                    <a:srgbClr val="000000">
                      <a:alpha val="43137"/>
                    </a:srgbClr>
                  </a:outerShdw>
                </a:effectLst>
                <a:latin typeface="Eras Bold ITC" pitchFamily="34" charset="0"/>
                <a:ea typeface="+mj-ea"/>
                <a:cs typeface="+mj-cs"/>
              </a:defRPr>
            </a:lvl1pPr>
            <a:lvl2pPr>
              <a:defRPr lang="es-ES" smtClean="0"/>
            </a:lvl2pPr>
            <a:lvl3pPr>
              <a:defRPr lang="es-ES" smtClean="0"/>
            </a:lvl3pPr>
            <a:lvl4pPr>
              <a:defRPr lang="es-ES" smtClean="0"/>
            </a:lvl4pPr>
            <a:lvl5pPr>
              <a:defRPr lang="es-ES"/>
            </a:lvl5pPr>
          </a:lstStyle>
          <a:p>
            <a:pPr lvl="0">
              <a:spcBef>
                <a:spcPct val="0"/>
              </a:spcBef>
            </a:pPr>
            <a:r>
              <a:rPr lang="es-ES" dirty="0" smtClean="0"/>
              <a:t>Nombre del profesor</a:t>
            </a:r>
            <a:endParaRPr lang="es-ES" dirty="0"/>
          </a:p>
        </p:txBody>
      </p:sp>
      <p:sp>
        <p:nvSpPr>
          <p:cNvPr id="17" name="16 Rectángulo"/>
          <p:cNvSpPr/>
          <p:nvPr userDrawn="1"/>
        </p:nvSpPr>
        <p:spPr>
          <a:xfrm>
            <a:off x="0" y="6741369"/>
            <a:ext cx="12192000" cy="1141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6" name="14 Marcador de texto"/>
          <p:cNvSpPr>
            <a:spLocks noGrp="1"/>
          </p:cNvSpPr>
          <p:nvPr>
            <p:ph type="body" sz="quarter" idx="12" hasCustomPrompt="1"/>
          </p:nvPr>
        </p:nvSpPr>
        <p:spPr>
          <a:xfrm>
            <a:off x="839416" y="4469456"/>
            <a:ext cx="11209245" cy="369332"/>
          </a:xfrm>
          <a:prstGeom prst="rect">
            <a:avLst/>
          </a:prstGeom>
        </p:spPr>
        <p:txBody>
          <a:bodyPr vert="horz" wrap="square" lIns="0" tIns="0" rIns="0" bIns="0" rtlCol="0" anchor="ctr">
            <a:spAutoFit/>
          </a:bodyPr>
          <a:lstStyle>
            <a:lvl1pPr marL="0" indent="0">
              <a:buNone/>
              <a:defRPr lang="es-ES" sz="2400" smtClean="0">
                <a:solidFill>
                  <a:srgbClr val="EEECE1"/>
                </a:solidFill>
                <a:effectLst>
                  <a:outerShdw blurRad="38100" dist="38100" dir="2700000" algn="tl">
                    <a:srgbClr val="000000">
                      <a:alpha val="43137"/>
                    </a:srgbClr>
                  </a:outerShdw>
                </a:effectLst>
                <a:latin typeface="Eras Bold ITC" pitchFamily="34" charset="0"/>
                <a:ea typeface="+mj-ea"/>
                <a:cs typeface="+mj-cs"/>
              </a:defRPr>
            </a:lvl1pPr>
            <a:lvl2pPr>
              <a:defRPr lang="es-ES" smtClean="0"/>
            </a:lvl2pPr>
            <a:lvl3pPr>
              <a:defRPr lang="es-ES" smtClean="0"/>
            </a:lvl3pPr>
            <a:lvl4pPr>
              <a:defRPr lang="es-ES" smtClean="0"/>
            </a:lvl4pPr>
            <a:lvl5pPr>
              <a:defRPr lang="es-ES"/>
            </a:lvl5pPr>
          </a:lstStyle>
          <a:p>
            <a:pPr lvl="0">
              <a:spcBef>
                <a:spcPct val="0"/>
              </a:spcBef>
            </a:pPr>
            <a:r>
              <a:rPr lang="es-ES" dirty="0" smtClean="0"/>
              <a:t>Subtítulo</a:t>
            </a:r>
            <a:endParaRPr lang="es-ES" dirty="0"/>
          </a:p>
        </p:txBody>
      </p:sp>
      <p:sp>
        <p:nvSpPr>
          <p:cNvPr id="9" name="14 Marcador de texto"/>
          <p:cNvSpPr>
            <a:spLocks noGrp="1"/>
          </p:cNvSpPr>
          <p:nvPr>
            <p:ph type="body" sz="quarter" idx="13" hasCustomPrompt="1"/>
          </p:nvPr>
        </p:nvSpPr>
        <p:spPr>
          <a:xfrm>
            <a:off x="1564045" y="5108173"/>
            <a:ext cx="9601067" cy="211917"/>
          </a:xfrm>
          <a:prstGeom prst="rect">
            <a:avLst/>
          </a:prstGeom>
        </p:spPr>
        <p:txBody>
          <a:bodyPr vert="horz" wrap="square" lIns="0" tIns="0" rIns="0" bIns="0" rtlCol="0" anchor="ctr">
            <a:spAutoFit/>
          </a:bodyPr>
          <a:lstStyle>
            <a:lvl1pPr marL="0" indent="0" algn="r">
              <a:lnSpc>
                <a:spcPts val="1600"/>
              </a:lnSpc>
              <a:buNone/>
              <a:defRPr lang="es-ES" sz="1800" smtClean="0">
                <a:solidFill>
                  <a:srgbClr val="1F7B6D"/>
                </a:solidFill>
                <a:effectLst/>
                <a:latin typeface="Eras Demi ITC" panose="020B0805030504020804" pitchFamily="34" charset="0"/>
                <a:ea typeface="+mj-ea"/>
                <a:cs typeface="+mj-cs"/>
              </a:defRPr>
            </a:lvl1pPr>
            <a:lvl2pPr>
              <a:defRPr lang="es-ES" smtClean="0"/>
            </a:lvl2pPr>
            <a:lvl3pPr>
              <a:defRPr lang="es-ES" smtClean="0"/>
            </a:lvl3pPr>
            <a:lvl4pPr>
              <a:defRPr lang="es-ES" smtClean="0"/>
            </a:lvl4pPr>
            <a:lvl5pPr>
              <a:defRPr lang="es-ES"/>
            </a:lvl5pPr>
          </a:lstStyle>
          <a:p>
            <a:pPr lvl="0">
              <a:spcBef>
                <a:spcPct val="0"/>
              </a:spcBef>
            </a:pPr>
            <a:r>
              <a:rPr lang="es-ES" dirty="0" smtClean="0"/>
              <a:t>Profesor</a:t>
            </a:r>
          </a:p>
        </p:txBody>
      </p:sp>
      <p:sp>
        <p:nvSpPr>
          <p:cNvPr id="11" name="14 Marcador de texto"/>
          <p:cNvSpPr>
            <a:spLocks noGrp="1"/>
          </p:cNvSpPr>
          <p:nvPr>
            <p:ph type="body" sz="quarter" idx="14" hasCustomPrompt="1"/>
          </p:nvPr>
        </p:nvSpPr>
        <p:spPr>
          <a:xfrm>
            <a:off x="1559496" y="5332950"/>
            <a:ext cx="9601067" cy="211917"/>
          </a:xfrm>
          <a:prstGeom prst="rect">
            <a:avLst/>
          </a:prstGeom>
        </p:spPr>
        <p:txBody>
          <a:bodyPr vert="horz" wrap="square" lIns="0" tIns="0" rIns="0" bIns="0" rtlCol="0" anchor="ctr">
            <a:spAutoFit/>
          </a:bodyPr>
          <a:lstStyle>
            <a:lvl1pPr marL="0" indent="0" algn="r">
              <a:lnSpc>
                <a:spcPts val="1600"/>
              </a:lnSpc>
              <a:buNone/>
              <a:defRPr lang="es-ES" sz="1400" smtClean="0">
                <a:solidFill>
                  <a:srgbClr val="1F7B6D"/>
                </a:solidFill>
                <a:effectLst/>
                <a:latin typeface="DejaVu Sans Mono" panose="020B0609030804020204" pitchFamily="49" charset="0"/>
                <a:ea typeface="DejaVu Sans Mono" panose="020B0609030804020204" pitchFamily="49" charset="0"/>
                <a:cs typeface="DejaVu Sans Mono" panose="020B0609030804020204" pitchFamily="49" charset="0"/>
              </a:defRPr>
            </a:lvl1pPr>
            <a:lvl2pPr>
              <a:defRPr lang="es-ES" smtClean="0"/>
            </a:lvl2pPr>
            <a:lvl3pPr>
              <a:defRPr lang="es-ES" smtClean="0"/>
            </a:lvl3pPr>
            <a:lvl4pPr>
              <a:defRPr lang="es-ES" smtClean="0"/>
            </a:lvl4pPr>
            <a:lvl5pPr>
              <a:defRPr lang="es-ES"/>
            </a:lvl5pPr>
          </a:lstStyle>
          <a:p>
            <a:pPr lvl="0">
              <a:spcBef>
                <a:spcPct val="0"/>
              </a:spcBef>
            </a:pPr>
            <a:r>
              <a:rPr lang="es-ES" dirty="0" smtClean="0"/>
              <a:t>Email</a:t>
            </a:r>
          </a:p>
        </p:txBody>
      </p:sp>
    </p:spTree>
    <p:extLst>
      <p:ext uri="{BB962C8B-B14F-4D97-AF65-F5344CB8AC3E}">
        <p14:creationId xmlns:p14="http://schemas.microsoft.com/office/powerpoint/2010/main" val="331191487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78793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37583F-2906-4DF2-8736-91EE5AA6428A}" type="datetimeFigureOut">
              <a:rPr lang="en-US" smtClean="0">
                <a:solidFill>
                  <a:prstClr val="black">
                    <a:tint val="75000"/>
                  </a:prstClr>
                </a:solidFill>
              </a:rPr>
              <a:pPr/>
              <a:t>5/28/2021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9A7883-259B-4D69-94F8-A5C495696710}"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663003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83F-2906-4DF2-8736-91EE5AA6428A}" type="datetimeFigureOut">
              <a:rPr lang="en-US" smtClean="0">
                <a:solidFill>
                  <a:prstClr val="black">
                    <a:tint val="75000"/>
                  </a:prstClr>
                </a:solidFill>
              </a:rPr>
              <a:pPr/>
              <a:t>5/28/2021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9A7883-259B-4D69-94F8-A5C495696710}"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440574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83F-2906-4DF2-8736-91EE5AA6428A}" type="datetimeFigureOut">
              <a:rPr lang="en-US" smtClean="0">
                <a:solidFill>
                  <a:prstClr val="black">
                    <a:tint val="75000"/>
                  </a:prstClr>
                </a:solidFill>
              </a:rPr>
              <a:pPr/>
              <a:t>5/28/2021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9A7883-259B-4D69-94F8-A5C495696710}"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149670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83F-2906-4DF2-8736-91EE5AA6428A}" type="datetimeFigureOut">
              <a:rPr lang="en-US" smtClean="0">
                <a:solidFill>
                  <a:prstClr val="black">
                    <a:tint val="75000"/>
                  </a:prstClr>
                </a:solidFill>
              </a:rPr>
              <a:pPr/>
              <a:t>5/28/2021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9A7883-259B-4D69-94F8-A5C495696710}"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140256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83F-2906-4DF2-8736-91EE5AA6428A}" type="datetimeFigureOut">
              <a:rPr lang="en-US" smtClean="0">
                <a:solidFill>
                  <a:prstClr val="black">
                    <a:tint val="75000"/>
                  </a:prstClr>
                </a:solidFill>
              </a:rPr>
              <a:pPr/>
              <a:t>5/28/2021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9A7883-259B-4D69-94F8-A5C495696710}"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4271005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83F-2906-4DF2-8736-91EE5AA6428A}" type="datetimeFigureOut">
              <a:rPr lang="en-US" smtClean="0">
                <a:solidFill>
                  <a:prstClr val="black">
                    <a:tint val="75000"/>
                  </a:prstClr>
                </a:solidFill>
              </a:rPr>
              <a:pPr/>
              <a:t>5/28/2021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9A7883-259B-4D69-94F8-A5C495696710}"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414442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83F-2906-4DF2-8736-91EE5AA6428A}" type="datetimeFigureOut">
              <a:rPr lang="en-US" smtClean="0">
                <a:solidFill>
                  <a:prstClr val="black">
                    <a:tint val="75000"/>
                  </a:prstClr>
                </a:solidFill>
              </a:rPr>
              <a:pPr/>
              <a:t>5/28/2021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9A7883-259B-4D69-94F8-A5C495696710}"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495105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83F-2906-4DF2-8736-91EE5AA6428A}" type="datetimeFigureOut">
              <a:rPr lang="en-US" smtClean="0">
                <a:solidFill>
                  <a:prstClr val="black">
                    <a:tint val="75000"/>
                  </a:prstClr>
                </a:solidFill>
              </a:rPr>
              <a:pPr/>
              <a:t>5/28/2021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9A7883-259B-4D69-94F8-A5C495696710}"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41908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83F-2906-4DF2-8736-91EE5AA6428A}" type="datetimeFigureOut">
              <a:rPr lang="en-US" smtClean="0">
                <a:solidFill>
                  <a:prstClr val="black">
                    <a:tint val="75000"/>
                  </a:prstClr>
                </a:solidFill>
              </a:rPr>
              <a:pPr/>
              <a:t>5/28/2021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9A7883-259B-4D69-94F8-A5C495696710}"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91665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ágina en blanco">
    <p:spTree>
      <p:nvGrpSpPr>
        <p:cNvPr id="1" name=""/>
        <p:cNvGrpSpPr/>
        <p:nvPr/>
      </p:nvGrpSpPr>
      <p:grpSpPr>
        <a:xfrm>
          <a:off x="0" y="0"/>
          <a:ext cx="0" cy="0"/>
          <a:chOff x="0" y="0"/>
          <a:chExt cx="0" cy="0"/>
        </a:xfrm>
      </p:grpSpPr>
      <p:sp>
        <p:nvSpPr>
          <p:cNvPr id="12" name="11 CuadroTexto"/>
          <p:cNvSpPr txBox="1"/>
          <p:nvPr userDrawn="1"/>
        </p:nvSpPr>
        <p:spPr>
          <a:xfrm>
            <a:off x="11305977" y="6707460"/>
            <a:ext cx="690788" cy="153888"/>
          </a:xfrm>
          <a:prstGeom prst="rect">
            <a:avLst/>
          </a:prstGeom>
        </p:spPr>
        <p:txBody>
          <a:bodyPr vert="horz" wrap="square" lIns="0" tIns="0" rIns="0" bIns="0" rtlCol="0" anchor="ctr">
            <a:spAutoFit/>
          </a:bodyPr>
          <a:lstStyle>
            <a:lvl1pPr lvl="0" indent="0" algn="r">
              <a:spcBef>
                <a:spcPct val="0"/>
              </a:spcBef>
              <a:buFont typeface="Arial" pitchFamily="34" charset="0"/>
              <a:buNone/>
              <a:defRPr sz="1400">
                <a:solidFill>
                  <a:srgbClr val="EEECE1"/>
                </a:solidFill>
                <a:effectLst>
                  <a:outerShdw blurRad="38100" dist="38100" dir="2700000" algn="tl">
                    <a:srgbClr val="000000">
                      <a:alpha val="43137"/>
                    </a:srgbClr>
                  </a:outerShdw>
                </a:effectLst>
                <a:latin typeface="Eras Bold ITC" pitchFamily="34" charset="0"/>
                <a:ea typeface="+mj-ea"/>
                <a:cs typeface="+mj-cs"/>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fld id="{B5839EC6-219E-44D6-859F-B18A03C40F43}" type="slidenum">
              <a:rPr lang="es-ES" sz="1000" smtClean="0">
                <a:latin typeface="Eras Demi ITC" pitchFamily="34" charset="0"/>
              </a:rPr>
              <a:pPr lvl="0"/>
              <a:t>‹Nº›</a:t>
            </a:fld>
            <a:endParaRPr lang="es-ES" sz="1000" dirty="0" smtClean="0">
              <a:latin typeface="Eras Demi ITC" pitchFamily="34" charset="0"/>
            </a:endParaRPr>
          </a:p>
        </p:txBody>
      </p:sp>
      <p:sp>
        <p:nvSpPr>
          <p:cNvPr id="5" name="1 Título"/>
          <p:cNvSpPr>
            <a:spLocks noGrp="1"/>
          </p:cNvSpPr>
          <p:nvPr>
            <p:ph type="ctrTitle" hasCustomPrompt="1"/>
          </p:nvPr>
        </p:nvSpPr>
        <p:spPr>
          <a:xfrm>
            <a:off x="1007436" y="44624"/>
            <a:ext cx="10977009" cy="430887"/>
          </a:xfrm>
          <a:prstGeom prst="rect">
            <a:avLst/>
          </a:prstGeom>
        </p:spPr>
        <p:txBody>
          <a:bodyPr wrap="square" lIns="0" tIns="0" rIns="0" bIns="0">
            <a:spAutoFit/>
          </a:bodyPr>
          <a:lstStyle>
            <a:lvl1pPr algn="l">
              <a:defRPr sz="2800">
                <a:solidFill>
                  <a:srgbClr val="EEECE1"/>
                </a:solidFill>
                <a:effectLst>
                  <a:outerShdw blurRad="38100" dist="38100" dir="2700000" algn="tl">
                    <a:srgbClr val="000000">
                      <a:alpha val="43137"/>
                    </a:srgbClr>
                  </a:outerShdw>
                </a:effectLst>
                <a:latin typeface="Eras Bold ITC" pitchFamily="34" charset="0"/>
              </a:defRPr>
            </a:lvl1pPr>
          </a:lstStyle>
          <a:p>
            <a:r>
              <a:rPr lang="es-ES" dirty="0" smtClean="0"/>
              <a:t>Título principal de la diapositiva</a:t>
            </a:r>
            <a:endParaRPr lang="es-ES" dirty="0"/>
          </a:p>
        </p:txBody>
      </p:sp>
      <p:sp>
        <p:nvSpPr>
          <p:cNvPr id="8" name="2 Subtítulo"/>
          <p:cNvSpPr>
            <a:spLocks noGrp="1"/>
          </p:cNvSpPr>
          <p:nvPr>
            <p:ph type="subTitle" idx="1" hasCustomPrompt="1"/>
          </p:nvPr>
        </p:nvSpPr>
        <p:spPr>
          <a:xfrm>
            <a:off x="9136547" y="348625"/>
            <a:ext cx="3008125" cy="184666"/>
          </a:xfrm>
          <a:prstGeom prst="rect">
            <a:avLst/>
          </a:prstGeom>
        </p:spPr>
        <p:txBody>
          <a:bodyPr vert="horz" wrap="square" lIns="0" tIns="0" rIns="0" bIns="0" rtlCol="0" anchor="ctr">
            <a:spAutoFit/>
          </a:bodyPr>
          <a:lstStyle>
            <a:lvl1pPr marL="0" indent="0" algn="r">
              <a:buNone/>
              <a:defRPr lang="es-ES" sz="1200">
                <a:solidFill>
                  <a:srgbClr val="EEECE1"/>
                </a:solidFill>
                <a:effectLst>
                  <a:outerShdw blurRad="38100" dist="38100" dir="2700000" algn="tl">
                    <a:srgbClr val="000000">
                      <a:alpha val="43137"/>
                    </a:srgbClr>
                  </a:outerShdw>
                </a:effectLst>
                <a:latin typeface="Eras Bold ITC" pitchFamily="34" charset="0"/>
                <a:ea typeface="+mj-ea"/>
                <a:cs typeface="+mj-cs"/>
              </a:defRPr>
            </a:lvl1pPr>
          </a:lstStyle>
          <a:p>
            <a:pPr lvl="0" algn="r">
              <a:spcBef>
                <a:spcPct val="0"/>
              </a:spcBef>
            </a:pPr>
            <a:r>
              <a:rPr lang="es-ES" dirty="0" smtClean="0"/>
              <a:t>Subtítulo de la diapositiva</a:t>
            </a:r>
            <a:endParaRPr lang="es-ES" dirty="0"/>
          </a:p>
        </p:txBody>
      </p:sp>
    </p:spTree>
    <p:extLst>
      <p:ext uri="{BB962C8B-B14F-4D97-AF65-F5344CB8AC3E}">
        <p14:creationId xmlns:p14="http://schemas.microsoft.com/office/powerpoint/2010/main" val="101755470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7583F-2906-4DF2-8736-91EE5AA6428A}" type="datetimeFigureOut">
              <a:rPr lang="en-US" smtClean="0">
                <a:solidFill>
                  <a:prstClr val="black">
                    <a:tint val="75000"/>
                  </a:prstClr>
                </a:solidFill>
              </a:rPr>
              <a:pPr/>
              <a:t>5/28/2021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9A7883-259B-4D69-94F8-A5C495696710}"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423203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6916F-E48A-4B99-83FE-803493F59C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40BDF7F-3876-4942-AB9F-5150093B655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23FE89A-8259-4E38-9A90-4FCBE07DA937}"/>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xmlns="" id="{71EEA887-06D8-4C0B-ABA7-F72BF1ED18FC}"/>
              </a:ext>
            </a:extLst>
          </p:cNvPr>
          <p:cNvSpPr>
            <a:spLocks noGrp="1"/>
          </p:cNvSpPr>
          <p:nvPr>
            <p:ph type="ftr" sz="quarter" idx="11"/>
          </p:nvPr>
        </p:nvSpPr>
        <p:spPr/>
        <p:txBody>
          <a:bodyPr/>
          <a:lstStyle/>
          <a:p>
            <a:pPr>
              <a:defRPr/>
            </a:pPr>
            <a:endParaRPr lang="en-US">
              <a:solidFill>
                <a:srgbClr val="000000"/>
              </a:solidFill>
            </a:endParaRPr>
          </a:p>
        </p:txBody>
      </p:sp>
      <p:sp>
        <p:nvSpPr>
          <p:cNvPr id="6" name="Slide Number Placeholder 5">
            <a:extLst>
              <a:ext uri="{FF2B5EF4-FFF2-40B4-BE49-F238E27FC236}">
                <a16:creationId xmlns:a16="http://schemas.microsoft.com/office/drawing/2014/main" xmlns="" id="{86E79593-0BFA-4C57-9445-4270F2EC6261}"/>
              </a:ext>
            </a:extLst>
          </p:cNvPr>
          <p:cNvSpPr>
            <a:spLocks noGrp="1"/>
          </p:cNvSpPr>
          <p:nvPr>
            <p:ph type="sldNum" sz="quarter" idx="12"/>
          </p:nvPr>
        </p:nvSpPr>
        <p:spPr/>
        <p:txBody>
          <a:bodyPr/>
          <a:lstStyle/>
          <a:p>
            <a:pPr>
              <a:defRPr/>
            </a:pPr>
            <a:fld id="{BCFFE235-6092-4561-BCC8-FEEB1AA654AE}" type="slidenum">
              <a:rPr lang="en-US" smtClean="0">
                <a:solidFill>
                  <a:srgbClr val="000000"/>
                </a:solidFill>
              </a:rPr>
              <a:pPr>
                <a:defRPr/>
              </a:pPr>
              <a:t>‹Nº›</a:t>
            </a:fld>
            <a:endParaRPr lang="en-US">
              <a:solidFill>
                <a:srgbClr val="000000"/>
              </a:solidFill>
            </a:endParaRPr>
          </a:p>
        </p:txBody>
      </p:sp>
    </p:spTree>
    <p:extLst>
      <p:ext uri="{BB962C8B-B14F-4D97-AF65-F5344CB8AC3E}">
        <p14:creationId xmlns:p14="http://schemas.microsoft.com/office/powerpoint/2010/main" val="122699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6916F-E48A-4B99-83FE-803493F59C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40BDF7F-3876-4942-AB9F-5150093B655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23FE89A-8259-4E38-9A90-4FCBE07DA937}"/>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xmlns="" id="{71EEA887-06D8-4C0B-ABA7-F72BF1ED18FC}"/>
              </a:ext>
            </a:extLst>
          </p:cNvPr>
          <p:cNvSpPr>
            <a:spLocks noGrp="1"/>
          </p:cNvSpPr>
          <p:nvPr>
            <p:ph type="ftr" sz="quarter" idx="11"/>
          </p:nvPr>
        </p:nvSpPr>
        <p:spPr/>
        <p:txBody>
          <a:bodyPr/>
          <a:lstStyle/>
          <a:p>
            <a:pPr>
              <a:defRPr/>
            </a:pPr>
            <a:endParaRPr lang="en-US">
              <a:solidFill>
                <a:srgbClr val="000000"/>
              </a:solidFill>
            </a:endParaRPr>
          </a:p>
        </p:txBody>
      </p:sp>
      <p:sp>
        <p:nvSpPr>
          <p:cNvPr id="6" name="Slide Number Placeholder 5">
            <a:extLst>
              <a:ext uri="{FF2B5EF4-FFF2-40B4-BE49-F238E27FC236}">
                <a16:creationId xmlns:a16="http://schemas.microsoft.com/office/drawing/2014/main" xmlns="" id="{86E79593-0BFA-4C57-9445-4270F2EC6261}"/>
              </a:ext>
            </a:extLst>
          </p:cNvPr>
          <p:cNvSpPr>
            <a:spLocks noGrp="1"/>
          </p:cNvSpPr>
          <p:nvPr>
            <p:ph type="sldNum" sz="quarter" idx="12"/>
          </p:nvPr>
        </p:nvSpPr>
        <p:spPr/>
        <p:txBody>
          <a:bodyPr/>
          <a:lstStyle/>
          <a:p>
            <a:pPr>
              <a:defRPr/>
            </a:pPr>
            <a:fld id="{BCFFE235-6092-4561-BCC8-FEEB1AA654AE}" type="slidenum">
              <a:rPr lang="en-US" smtClean="0">
                <a:solidFill>
                  <a:srgbClr val="000000"/>
                </a:solidFill>
              </a:rPr>
              <a:pPr>
                <a:defRPr/>
              </a:pPr>
              <a:t>‹Nº›</a:t>
            </a:fld>
            <a:endParaRPr lang="en-US">
              <a:solidFill>
                <a:srgbClr val="000000"/>
              </a:solidFill>
            </a:endParaRPr>
          </a:p>
        </p:txBody>
      </p:sp>
    </p:spTree>
    <p:extLst>
      <p:ext uri="{BB962C8B-B14F-4D97-AF65-F5344CB8AC3E}">
        <p14:creationId xmlns:p14="http://schemas.microsoft.com/office/powerpoint/2010/main" val="39749444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6916F-E48A-4B99-83FE-803493F59C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40BDF7F-3876-4942-AB9F-5150093B655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23FE89A-8259-4E38-9A90-4FCBE07DA937}"/>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xmlns="" id="{71EEA887-06D8-4C0B-ABA7-F72BF1ED18FC}"/>
              </a:ext>
            </a:extLst>
          </p:cNvPr>
          <p:cNvSpPr>
            <a:spLocks noGrp="1"/>
          </p:cNvSpPr>
          <p:nvPr>
            <p:ph type="ftr" sz="quarter" idx="11"/>
          </p:nvPr>
        </p:nvSpPr>
        <p:spPr/>
        <p:txBody>
          <a:bodyPr/>
          <a:lstStyle/>
          <a:p>
            <a:pPr>
              <a:defRPr/>
            </a:pPr>
            <a:endParaRPr lang="en-US">
              <a:solidFill>
                <a:srgbClr val="000000"/>
              </a:solidFill>
            </a:endParaRPr>
          </a:p>
        </p:txBody>
      </p:sp>
      <p:sp>
        <p:nvSpPr>
          <p:cNvPr id="6" name="Slide Number Placeholder 5">
            <a:extLst>
              <a:ext uri="{FF2B5EF4-FFF2-40B4-BE49-F238E27FC236}">
                <a16:creationId xmlns:a16="http://schemas.microsoft.com/office/drawing/2014/main" xmlns="" id="{86E79593-0BFA-4C57-9445-4270F2EC6261}"/>
              </a:ext>
            </a:extLst>
          </p:cNvPr>
          <p:cNvSpPr>
            <a:spLocks noGrp="1"/>
          </p:cNvSpPr>
          <p:nvPr>
            <p:ph type="sldNum" sz="quarter" idx="12"/>
          </p:nvPr>
        </p:nvSpPr>
        <p:spPr/>
        <p:txBody>
          <a:bodyPr/>
          <a:lstStyle/>
          <a:p>
            <a:pPr>
              <a:defRPr/>
            </a:pPr>
            <a:fld id="{BCFFE235-6092-4561-BCC8-FEEB1AA654AE}" type="slidenum">
              <a:rPr lang="en-US" smtClean="0">
                <a:solidFill>
                  <a:srgbClr val="000000"/>
                </a:solidFill>
              </a:rPr>
              <a:pPr>
                <a:defRPr/>
              </a:pPr>
              <a:t>‹Nº›</a:t>
            </a:fld>
            <a:endParaRPr lang="en-US">
              <a:solidFill>
                <a:srgbClr val="000000"/>
              </a:solidFill>
            </a:endParaRPr>
          </a:p>
        </p:txBody>
      </p:sp>
    </p:spTree>
    <p:extLst>
      <p:ext uri="{BB962C8B-B14F-4D97-AF65-F5344CB8AC3E}">
        <p14:creationId xmlns:p14="http://schemas.microsoft.com/office/powerpoint/2010/main" val="38630136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26916F-E48A-4B99-83FE-803493F59C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40BDF7F-3876-4942-AB9F-5150093B655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23FE89A-8259-4E38-9A90-4FCBE07DA937}"/>
              </a:ext>
            </a:extLst>
          </p:cNvPr>
          <p:cNvSpPr>
            <a:spLocks noGrp="1"/>
          </p:cNvSpPr>
          <p:nvPr>
            <p:ph type="dt" sz="half" idx="10"/>
          </p:nvPr>
        </p:nvSpPr>
        <p:spPr/>
        <p:txBody>
          <a:bodyPr/>
          <a:lstStyle/>
          <a:p>
            <a:pPr>
              <a:defRPr/>
            </a:pPr>
            <a:endParaRPr lang="en-US">
              <a:solidFill>
                <a:srgbClr val="000000"/>
              </a:solidFill>
            </a:endParaRPr>
          </a:p>
        </p:txBody>
      </p:sp>
      <p:sp>
        <p:nvSpPr>
          <p:cNvPr id="5" name="Footer Placeholder 4">
            <a:extLst>
              <a:ext uri="{FF2B5EF4-FFF2-40B4-BE49-F238E27FC236}">
                <a16:creationId xmlns:a16="http://schemas.microsoft.com/office/drawing/2014/main" xmlns="" id="{71EEA887-06D8-4C0B-ABA7-F72BF1ED18FC}"/>
              </a:ext>
            </a:extLst>
          </p:cNvPr>
          <p:cNvSpPr>
            <a:spLocks noGrp="1"/>
          </p:cNvSpPr>
          <p:nvPr>
            <p:ph type="ftr" sz="quarter" idx="11"/>
          </p:nvPr>
        </p:nvSpPr>
        <p:spPr/>
        <p:txBody>
          <a:bodyPr/>
          <a:lstStyle/>
          <a:p>
            <a:pPr>
              <a:defRPr/>
            </a:pPr>
            <a:endParaRPr lang="en-US">
              <a:solidFill>
                <a:srgbClr val="000000"/>
              </a:solidFill>
            </a:endParaRPr>
          </a:p>
        </p:txBody>
      </p:sp>
      <p:sp>
        <p:nvSpPr>
          <p:cNvPr id="6" name="Slide Number Placeholder 5">
            <a:extLst>
              <a:ext uri="{FF2B5EF4-FFF2-40B4-BE49-F238E27FC236}">
                <a16:creationId xmlns:a16="http://schemas.microsoft.com/office/drawing/2014/main" xmlns="" id="{86E79593-0BFA-4C57-9445-4270F2EC6261}"/>
              </a:ext>
            </a:extLst>
          </p:cNvPr>
          <p:cNvSpPr>
            <a:spLocks noGrp="1"/>
          </p:cNvSpPr>
          <p:nvPr>
            <p:ph type="sldNum" sz="quarter" idx="12"/>
          </p:nvPr>
        </p:nvSpPr>
        <p:spPr/>
        <p:txBody>
          <a:bodyPr/>
          <a:lstStyle/>
          <a:p>
            <a:pPr>
              <a:defRPr/>
            </a:pPr>
            <a:fld id="{BCFFE235-6092-4561-BCC8-FEEB1AA654AE}" type="slidenum">
              <a:rPr lang="en-US" smtClean="0">
                <a:solidFill>
                  <a:srgbClr val="000000"/>
                </a:solidFill>
              </a:rPr>
              <a:pPr>
                <a:defRPr/>
              </a:pPr>
              <a:t>‹Nº›</a:t>
            </a:fld>
            <a:endParaRPr lang="en-US">
              <a:solidFill>
                <a:srgbClr val="000000"/>
              </a:solidFill>
            </a:endParaRPr>
          </a:p>
        </p:txBody>
      </p:sp>
    </p:spTree>
    <p:extLst>
      <p:ext uri="{BB962C8B-B14F-4D97-AF65-F5344CB8AC3E}">
        <p14:creationId xmlns:p14="http://schemas.microsoft.com/office/powerpoint/2010/main" val="32303010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68127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xmlns="" id="{D809B2A4-4F69-4BFA-A5B2-81D4E4DCB46B}"/>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03DD7E77-7C65-4EF6-A2BC-71B0119205A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00774545-8119-49F7-A6C1-A331ACC9F53C}"/>
              </a:ext>
            </a:extLst>
          </p:cNvPr>
          <p:cNvSpPr>
            <a:spLocks noGrp="1" noChangeArrowheads="1"/>
          </p:cNvSpPr>
          <p:nvPr>
            <p:ph type="sldNum" sz="quarter" idx="12"/>
          </p:nvPr>
        </p:nvSpPr>
        <p:spPr>
          <a:ln/>
        </p:spPr>
        <p:txBody>
          <a:bodyPr/>
          <a:lstStyle>
            <a:lvl1pPr>
              <a:defRPr/>
            </a:lvl1pPr>
          </a:lstStyle>
          <a:p>
            <a:fld id="{4AA1C088-8514-493D-A15B-DCEDFC22464E}"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695105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35301278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9082236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310881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Índice de temas">
    <p:spTree>
      <p:nvGrpSpPr>
        <p:cNvPr id="1" name=""/>
        <p:cNvGrpSpPr/>
        <p:nvPr/>
      </p:nvGrpSpPr>
      <p:grpSpPr>
        <a:xfrm>
          <a:off x="0" y="0"/>
          <a:ext cx="0" cy="0"/>
          <a:chOff x="0" y="0"/>
          <a:chExt cx="0" cy="0"/>
        </a:xfrm>
      </p:grpSpPr>
      <p:sp>
        <p:nvSpPr>
          <p:cNvPr id="9" name="8 Marcador de texto"/>
          <p:cNvSpPr>
            <a:spLocks noGrp="1"/>
          </p:cNvSpPr>
          <p:nvPr>
            <p:ph type="body" sz="quarter" idx="11"/>
          </p:nvPr>
        </p:nvSpPr>
        <p:spPr>
          <a:xfrm>
            <a:off x="695400" y="980728"/>
            <a:ext cx="10775598" cy="5472608"/>
          </a:xfrm>
          <a:prstGeom prst="rect">
            <a:avLst/>
          </a:prstGeom>
        </p:spPr>
        <p:txBody>
          <a:bodyPr/>
          <a:lstStyle>
            <a:lvl1pPr marL="514350" indent="-514350">
              <a:buClr>
                <a:srgbClr val="0F2C5C"/>
              </a:buClr>
              <a:buFont typeface="+mj-lt"/>
              <a:buAutoNum type="arabicPeriod"/>
              <a:defRPr sz="1800">
                <a:solidFill>
                  <a:srgbClr val="0F2C5C"/>
                </a:solidFill>
                <a:effectLst>
                  <a:outerShdw blurRad="38100" dist="38100" dir="2700000" algn="tl">
                    <a:srgbClr val="000000">
                      <a:alpha val="43137"/>
                    </a:srgbClr>
                  </a:outerShdw>
                </a:effectLst>
                <a:latin typeface="Eras Bold ITC" pitchFamily="34" charset="0"/>
                <a:ea typeface="DejaVu Sans" pitchFamily="34" charset="0"/>
                <a:cs typeface="DejaVu Sans" pitchFamily="34" charset="0"/>
              </a:defRPr>
            </a:lvl1pPr>
            <a:lvl2pPr marL="971550" indent="-514350">
              <a:buClr>
                <a:srgbClr val="0F2C5C"/>
              </a:buClr>
              <a:buFont typeface="+mj-lt"/>
              <a:buAutoNum type="arabicPeriod"/>
              <a:defRPr sz="1800">
                <a:solidFill>
                  <a:srgbClr val="0F2C5C"/>
                </a:solidFill>
                <a:effectLst>
                  <a:outerShdw blurRad="38100" dist="38100" dir="2700000" algn="tl">
                    <a:srgbClr val="000000">
                      <a:alpha val="43137"/>
                    </a:srgbClr>
                  </a:outerShdw>
                </a:effectLst>
                <a:latin typeface="Eras Demi ITC" pitchFamily="34" charset="0"/>
                <a:ea typeface="DejaVu Sans" pitchFamily="34" charset="0"/>
                <a:cs typeface="DejaVu Sans" pitchFamily="34" charset="0"/>
              </a:defRPr>
            </a:lvl2pPr>
            <a:lvl3pPr marL="1371600" indent="-457200">
              <a:buClr>
                <a:srgbClr val="0F2C5C"/>
              </a:buClr>
              <a:buFont typeface="+mj-lt"/>
              <a:buAutoNum type="arabicPeriod"/>
              <a:defRPr sz="1800">
                <a:solidFill>
                  <a:srgbClr val="0F2C5C"/>
                </a:solidFill>
                <a:latin typeface="Eras Demi ITC" pitchFamily="34" charset="0"/>
                <a:ea typeface="DejaVu Sans" pitchFamily="34" charset="0"/>
                <a:cs typeface="DejaVu Sans" pitchFamily="34" charset="0"/>
              </a:defRPr>
            </a:lvl3pPr>
            <a:lvl4pPr marL="1828800" indent="-457200">
              <a:buClr>
                <a:srgbClr val="0F2C5C"/>
              </a:buClr>
              <a:buFont typeface="+mj-lt"/>
              <a:buAutoNum type="arabicPeriod"/>
              <a:defRPr sz="1600">
                <a:solidFill>
                  <a:srgbClr val="0F2C5C"/>
                </a:solidFill>
                <a:latin typeface="Eras Demi ITC" pitchFamily="34" charset="0"/>
                <a:ea typeface="DejaVu Sans" pitchFamily="34" charset="0"/>
                <a:cs typeface="DejaVu Sans" pitchFamily="34" charset="0"/>
              </a:defRPr>
            </a:lvl4pPr>
            <a:lvl5pPr marL="2286000" indent="-457200">
              <a:buClr>
                <a:srgbClr val="0F2C5C"/>
              </a:buClr>
              <a:buFont typeface="+mj-lt"/>
              <a:buAutoNum type="arabicPeriod"/>
              <a:defRPr sz="1600" i="1">
                <a:solidFill>
                  <a:srgbClr val="0F2C5C"/>
                </a:solidFill>
                <a:latin typeface="Eras Demi ITC" pitchFamily="34" charset="0"/>
                <a:ea typeface="DejaVu Sans" pitchFamily="34" charset="0"/>
                <a:cs typeface="DejaVu Sans" pitchFamily="34" charset="0"/>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12" name="11 CuadroTexto"/>
          <p:cNvSpPr txBox="1"/>
          <p:nvPr userDrawn="1"/>
        </p:nvSpPr>
        <p:spPr>
          <a:xfrm>
            <a:off x="11305977" y="6707460"/>
            <a:ext cx="690788" cy="153888"/>
          </a:xfrm>
          <a:prstGeom prst="rect">
            <a:avLst/>
          </a:prstGeom>
        </p:spPr>
        <p:txBody>
          <a:bodyPr vert="horz" wrap="square" lIns="0" tIns="0" rIns="0" bIns="0" rtlCol="0" anchor="ctr">
            <a:spAutoFit/>
          </a:bodyPr>
          <a:lstStyle>
            <a:lvl1pPr lvl="0" indent="0" algn="r">
              <a:spcBef>
                <a:spcPct val="0"/>
              </a:spcBef>
              <a:buFont typeface="Arial" pitchFamily="34" charset="0"/>
              <a:buNone/>
              <a:defRPr sz="1400">
                <a:solidFill>
                  <a:srgbClr val="EEECE1"/>
                </a:solidFill>
                <a:effectLst>
                  <a:outerShdw blurRad="38100" dist="38100" dir="2700000" algn="tl">
                    <a:srgbClr val="000000">
                      <a:alpha val="43137"/>
                    </a:srgbClr>
                  </a:outerShdw>
                </a:effectLst>
                <a:latin typeface="Eras Bold ITC" pitchFamily="34" charset="0"/>
                <a:ea typeface="+mj-ea"/>
                <a:cs typeface="+mj-cs"/>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fld id="{B5839EC6-219E-44D6-859F-B18A03C40F43}" type="slidenum">
              <a:rPr lang="es-ES" sz="1000" smtClean="0">
                <a:latin typeface="Eras Demi ITC" pitchFamily="34" charset="0"/>
              </a:rPr>
              <a:pPr lvl="0"/>
              <a:t>‹Nº›</a:t>
            </a:fld>
            <a:endParaRPr lang="es-ES" sz="1000" dirty="0" smtClean="0">
              <a:latin typeface="Eras Demi ITC" pitchFamily="34" charset="0"/>
            </a:endParaRPr>
          </a:p>
        </p:txBody>
      </p:sp>
      <p:sp>
        <p:nvSpPr>
          <p:cNvPr id="8" name="1 Título"/>
          <p:cNvSpPr>
            <a:spLocks noGrp="1"/>
          </p:cNvSpPr>
          <p:nvPr>
            <p:ph type="ctrTitle" hasCustomPrompt="1"/>
          </p:nvPr>
        </p:nvSpPr>
        <p:spPr>
          <a:xfrm>
            <a:off x="1007436" y="44624"/>
            <a:ext cx="10977009" cy="430887"/>
          </a:xfrm>
          <a:prstGeom prst="rect">
            <a:avLst/>
          </a:prstGeom>
        </p:spPr>
        <p:txBody>
          <a:bodyPr wrap="square" lIns="0" tIns="0" rIns="0" bIns="0">
            <a:spAutoFit/>
          </a:bodyPr>
          <a:lstStyle>
            <a:lvl1pPr algn="l">
              <a:defRPr sz="2800">
                <a:solidFill>
                  <a:srgbClr val="EEECE1"/>
                </a:solidFill>
                <a:effectLst>
                  <a:outerShdw blurRad="38100" dist="38100" dir="2700000" algn="tl">
                    <a:srgbClr val="000000">
                      <a:alpha val="43137"/>
                    </a:srgbClr>
                  </a:outerShdw>
                </a:effectLst>
                <a:latin typeface="Eras Bold ITC" pitchFamily="34" charset="0"/>
              </a:defRPr>
            </a:lvl1pPr>
          </a:lstStyle>
          <a:p>
            <a:r>
              <a:rPr lang="es-ES" dirty="0" smtClean="0"/>
              <a:t>Título principal de la diapositiva</a:t>
            </a:r>
            <a:endParaRPr lang="es-ES" dirty="0"/>
          </a:p>
        </p:txBody>
      </p:sp>
      <p:sp>
        <p:nvSpPr>
          <p:cNvPr id="10" name="2 Subtítulo"/>
          <p:cNvSpPr>
            <a:spLocks noGrp="1"/>
          </p:cNvSpPr>
          <p:nvPr>
            <p:ph type="subTitle" idx="1" hasCustomPrompt="1"/>
          </p:nvPr>
        </p:nvSpPr>
        <p:spPr>
          <a:xfrm>
            <a:off x="9136547" y="348625"/>
            <a:ext cx="3008125" cy="184666"/>
          </a:xfrm>
          <a:prstGeom prst="rect">
            <a:avLst/>
          </a:prstGeom>
        </p:spPr>
        <p:txBody>
          <a:bodyPr vert="horz" wrap="square" lIns="0" tIns="0" rIns="0" bIns="0" rtlCol="0" anchor="ctr">
            <a:spAutoFit/>
          </a:bodyPr>
          <a:lstStyle>
            <a:lvl1pPr marL="0" indent="0" algn="r">
              <a:buNone/>
              <a:defRPr lang="es-ES" sz="1200">
                <a:solidFill>
                  <a:srgbClr val="EEECE1"/>
                </a:solidFill>
                <a:effectLst>
                  <a:outerShdw blurRad="38100" dist="38100" dir="2700000" algn="tl">
                    <a:srgbClr val="000000">
                      <a:alpha val="43137"/>
                    </a:srgbClr>
                  </a:outerShdw>
                </a:effectLst>
                <a:latin typeface="Eras Bold ITC" pitchFamily="34" charset="0"/>
                <a:ea typeface="+mj-ea"/>
                <a:cs typeface="+mj-cs"/>
              </a:defRPr>
            </a:lvl1pPr>
          </a:lstStyle>
          <a:p>
            <a:pPr lvl="0" algn="r">
              <a:spcBef>
                <a:spcPct val="0"/>
              </a:spcBef>
            </a:pPr>
            <a:r>
              <a:rPr lang="es-ES" dirty="0" smtClean="0"/>
              <a:t>Subtítulo de la diapositiva</a:t>
            </a:r>
            <a:endParaRPr lang="es-ES" dirty="0"/>
          </a:p>
        </p:txBody>
      </p:sp>
    </p:spTree>
    <p:extLst>
      <p:ext uri="{BB962C8B-B14F-4D97-AF65-F5344CB8AC3E}">
        <p14:creationId xmlns:p14="http://schemas.microsoft.com/office/powerpoint/2010/main" val="24656142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3631106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3247100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1622228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15653695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4671348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18627958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7771611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7736237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A7560612-F864-4F75-BFDF-12A5DF8BC7B0}"/>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a:extLst>
              <a:ext uri="{FF2B5EF4-FFF2-40B4-BE49-F238E27FC236}">
                <a16:creationId xmlns:a16="http://schemas.microsoft.com/office/drawing/2014/main" xmlns="" id="{A36AF439-D823-4B34-A0F0-C60388B02E6B}"/>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a:extLst>
              <a:ext uri="{FF2B5EF4-FFF2-40B4-BE49-F238E27FC236}">
                <a16:creationId xmlns:a16="http://schemas.microsoft.com/office/drawing/2014/main" xmlns="" id="{1DB8E88C-2459-4D8B-A34E-7AC85541632F}"/>
              </a:ext>
            </a:extLst>
          </p:cNvPr>
          <p:cNvSpPr>
            <a:spLocks noGrp="1" noChangeArrowheads="1"/>
          </p:cNvSpPr>
          <p:nvPr>
            <p:ph type="sldNum" sz="quarter" idx="12"/>
          </p:nvPr>
        </p:nvSpPr>
        <p:spPr>
          <a:ln/>
        </p:spPr>
        <p:txBody>
          <a:bodyPr/>
          <a:lstStyle>
            <a:lvl1pPr>
              <a:defRPr/>
            </a:lvl1pPr>
          </a:lstStyle>
          <a:p>
            <a:fld id="{2E9B669D-1205-41A2-89A2-5456F47A77FF}"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8516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A7560612-F864-4F75-BFDF-12A5DF8BC7B0}"/>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a:extLst>
              <a:ext uri="{FF2B5EF4-FFF2-40B4-BE49-F238E27FC236}">
                <a16:creationId xmlns:a16="http://schemas.microsoft.com/office/drawing/2014/main" xmlns="" id="{A36AF439-D823-4B34-A0F0-C60388B02E6B}"/>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a:extLst>
              <a:ext uri="{FF2B5EF4-FFF2-40B4-BE49-F238E27FC236}">
                <a16:creationId xmlns:a16="http://schemas.microsoft.com/office/drawing/2014/main" xmlns="" id="{1DB8E88C-2459-4D8B-A34E-7AC85541632F}"/>
              </a:ext>
            </a:extLst>
          </p:cNvPr>
          <p:cNvSpPr>
            <a:spLocks noGrp="1" noChangeArrowheads="1"/>
          </p:cNvSpPr>
          <p:nvPr>
            <p:ph type="sldNum" sz="quarter" idx="12"/>
          </p:nvPr>
        </p:nvSpPr>
        <p:spPr>
          <a:ln/>
        </p:spPr>
        <p:txBody>
          <a:bodyPr/>
          <a:lstStyle>
            <a:lvl1pPr>
              <a:defRPr/>
            </a:lvl1pPr>
          </a:lstStyle>
          <a:p>
            <a:fld id="{2E9B669D-1205-41A2-89A2-5456F47A77FF}"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125248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o y objetos">
    <p:spTree>
      <p:nvGrpSpPr>
        <p:cNvPr id="1" name=""/>
        <p:cNvGrpSpPr/>
        <p:nvPr/>
      </p:nvGrpSpPr>
      <p:grpSpPr>
        <a:xfrm>
          <a:off x="0" y="0"/>
          <a:ext cx="0" cy="0"/>
          <a:chOff x="0" y="0"/>
          <a:chExt cx="0" cy="0"/>
        </a:xfrm>
      </p:grpSpPr>
      <p:sp>
        <p:nvSpPr>
          <p:cNvPr id="3" name="2 Marcador de contenido"/>
          <p:cNvSpPr>
            <a:spLocks noGrp="1"/>
          </p:cNvSpPr>
          <p:nvPr>
            <p:ph idx="1" hasCustomPrompt="1"/>
          </p:nvPr>
        </p:nvSpPr>
        <p:spPr>
          <a:xfrm>
            <a:off x="691819" y="2780928"/>
            <a:ext cx="10876789" cy="3600400"/>
          </a:xfrm>
          <a:prstGeom prst="rect">
            <a:avLst/>
          </a:prstGeom>
        </p:spPr>
        <p:txBody>
          <a:bodyPr/>
          <a:lstStyle>
            <a:lvl1pPr marL="342900" indent="-342900">
              <a:buFont typeface="Arial" pitchFamily="34" charset="0"/>
              <a:buChar char="•"/>
              <a:defRPr sz="1800" baseline="0">
                <a:solidFill>
                  <a:srgbClr val="0F2C5C"/>
                </a:solidFill>
                <a:latin typeface="DejaVu Sans" pitchFamily="34" charset="0"/>
                <a:ea typeface="DejaVu Sans" pitchFamily="34" charset="0"/>
                <a:cs typeface="DejaVu Sans" pitchFamily="34" charset="0"/>
              </a:defRPr>
            </a:lvl1pPr>
            <a:lvl2pPr marL="742950" indent="-285750">
              <a:buFont typeface="Arial" pitchFamily="34" charset="0"/>
              <a:buChar char="•"/>
              <a:defRPr sz="1600">
                <a:solidFill>
                  <a:srgbClr val="0F2C5C"/>
                </a:solidFill>
                <a:latin typeface="DejaVu Sans" pitchFamily="34" charset="0"/>
                <a:ea typeface="DejaVu Sans" pitchFamily="34" charset="0"/>
                <a:cs typeface="DejaVu Sans" pitchFamily="34" charset="0"/>
              </a:defRPr>
            </a:lvl2pPr>
            <a:lvl3pPr marL="1143000" indent="-228600">
              <a:buFont typeface="Arial" pitchFamily="34" charset="0"/>
              <a:buChar char="•"/>
              <a:defRPr sz="1400">
                <a:solidFill>
                  <a:srgbClr val="0F2C5C"/>
                </a:solidFill>
                <a:latin typeface="DejaVu Sans" pitchFamily="34" charset="0"/>
                <a:ea typeface="DejaVu Sans" pitchFamily="34" charset="0"/>
                <a:cs typeface="DejaVu Sans" pitchFamily="34" charset="0"/>
              </a:defRPr>
            </a:lvl3pPr>
            <a:lvl4pPr marL="1600200" indent="-228600">
              <a:buFont typeface="Arial" pitchFamily="34" charset="0"/>
              <a:buChar char="•"/>
              <a:defRPr sz="1400" i="1">
                <a:solidFill>
                  <a:srgbClr val="0F2C5C"/>
                </a:solidFill>
                <a:latin typeface="DejaVu Sans" pitchFamily="34" charset="0"/>
                <a:ea typeface="DejaVu Sans" pitchFamily="34" charset="0"/>
                <a:cs typeface="DejaVu Sans" pitchFamily="34" charset="0"/>
              </a:defRPr>
            </a:lvl4pPr>
            <a:lvl5pPr marL="2057400" indent="-228600">
              <a:buFont typeface="Arial" pitchFamily="34" charset="0"/>
              <a:buChar char="•"/>
              <a:defRPr sz="1400" i="1">
                <a:solidFill>
                  <a:srgbClr val="0F2C5C"/>
                </a:solidFill>
                <a:latin typeface="DejaVu Sans" pitchFamily="34" charset="0"/>
                <a:ea typeface="DejaVu Sans" pitchFamily="34" charset="0"/>
                <a:cs typeface="DejaVu Sans" pitchFamily="34" charset="0"/>
              </a:defRPr>
            </a:lvl5pPr>
          </a:lstStyle>
          <a:p>
            <a:pPr lvl="0"/>
            <a:r>
              <a:rPr lang="es-ES" dirty="0" smtClean="0"/>
              <a:t>Primer nivel</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12" name="11 Marcador de texto"/>
          <p:cNvSpPr>
            <a:spLocks noGrp="1"/>
          </p:cNvSpPr>
          <p:nvPr>
            <p:ph type="body" sz="quarter" idx="11" hasCustomPrompt="1"/>
          </p:nvPr>
        </p:nvSpPr>
        <p:spPr>
          <a:xfrm>
            <a:off x="691819" y="980728"/>
            <a:ext cx="10876789" cy="1440160"/>
          </a:xfrm>
          <a:prstGeom prst="rect">
            <a:avLst/>
          </a:prstGeom>
        </p:spPr>
        <p:txBody>
          <a:bodyPr/>
          <a:lstStyle>
            <a:lvl1pPr marL="0" indent="0">
              <a:buNone/>
              <a:defRPr lang="es-ES" sz="1800" baseline="0" dirty="0">
                <a:solidFill>
                  <a:srgbClr val="0F2C5C"/>
                </a:solidFill>
                <a:latin typeface="DejaVu Sans" pitchFamily="34" charset="0"/>
                <a:ea typeface="DejaVu Sans" pitchFamily="34" charset="0"/>
                <a:cs typeface="DejaVu Sans" pitchFamily="34" charset="0"/>
              </a:defRPr>
            </a:lvl1pPr>
          </a:lstStyle>
          <a:p>
            <a:pPr lvl="0"/>
            <a:r>
              <a:rPr lang="es-ES" dirty="0" smtClean="0"/>
              <a:t>Texto normal</a:t>
            </a:r>
            <a:endParaRPr lang="es-ES" dirty="0"/>
          </a:p>
        </p:txBody>
      </p:sp>
      <p:sp>
        <p:nvSpPr>
          <p:cNvPr id="14" name="13 CuadroTexto"/>
          <p:cNvSpPr txBox="1"/>
          <p:nvPr userDrawn="1"/>
        </p:nvSpPr>
        <p:spPr>
          <a:xfrm>
            <a:off x="11305977" y="6707460"/>
            <a:ext cx="690788" cy="153888"/>
          </a:xfrm>
          <a:prstGeom prst="rect">
            <a:avLst/>
          </a:prstGeom>
        </p:spPr>
        <p:txBody>
          <a:bodyPr vert="horz" wrap="square" lIns="0" tIns="0" rIns="0" bIns="0" rtlCol="0" anchor="ctr">
            <a:spAutoFit/>
          </a:bodyPr>
          <a:lstStyle>
            <a:lvl1pPr lvl="0" indent="0" algn="r">
              <a:spcBef>
                <a:spcPct val="0"/>
              </a:spcBef>
              <a:buFont typeface="Arial" pitchFamily="34" charset="0"/>
              <a:buNone/>
              <a:defRPr sz="1400">
                <a:solidFill>
                  <a:srgbClr val="EEECE1"/>
                </a:solidFill>
                <a:effectLst>
                  <a:outerShdw blurRad="38100" dist="38100" dir="2700000" algn="tl">
                    <a:srgbClr val="000000">
                      <a:alpha val="43137"/>
                    </a:srgbClr>
                  </a:outerShdw>
                </a:effectLst>
                <a:latin typeface="Eras Bold ITC" pitchFamily="34" charset="0"/>
                <a:ea typeface="+mj-ea"/>
                <a:cs typeface="+mj-cs"/>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fld id="{B5839EC6-219E-44D6-859F-B18A03C40F43}" type="slidenum">
              <a:rPr lang="es-ES" sz="1000" smtClean="0">
                <a:latin typeface="Eras Demi ITC" pitchFamily="34" charset="0"/>
              </a:rPr>
              <a:pPr lvl="0"/>
              <a:t>‹Nº›</a:t>
            </a:fld>
            <a:endParaRPr lang="es-ES" sz="1000" dirty="0" smtClean="0">
              <a:latin typeface="Eras Demi ITC" pitchFamily="34" charset="0"/>
            </a:endParaRPr>
          </a:p>
        </p:txBody>
      </p:sp>
      <p:sp>
        <p:nvSpPr>
          <p:cNvPr id="7" name="1 Título"/>
          <p:cNvSpPr>
            <a:spLocks noGrp="1"/>
          </p:cNvSpPr>
          <p:nvPr>
            <p:ph type="ctrTitle" hasCustomPrompt="1"/>
          </p:nvPr>
        </p:nvSpPr>
        <p:spPr>
          <a:xfrm>
            <a:off x="1007436" y="44624"/>
            <a:ext cx="10977009" cy="430887"/>
          </a:xfrm>
          <a:prstGeom prst="rect">
            <a:avLst/>
          </a:prstGeom>
        </p:spPr>
        <p:txBody>
          <a:bodyPr wrap="square" lIns="0" tIns="0" rIns="0" bIns="0">
            <a:spAutoFit/>
          </a:bodyPr>
          <a:lstStyle>
            <a:lvl1pPr algn="l">
              <a:defRPr sz="2800">
                <a:solidFill>
                  <a:srgbClr val="EEECE1"/>
                </a:solidFill>
                <a:effectLst>
                  <a:outerShdw blurRad="38100" dist="38100" dir="2700000" algn="tl">
                    <a:srgbClr val="000000">
                      <a:alpha val="43137"/>
                    </a:srgbClr>
                  </a:outerShdw>
                </a:effectLst>
                <a:latin typeface="Eras Bold ITC" pitchFamily="34" charset="0"/>
              </a:defRPr>
            </a:lvl1pPr>
          </a:lstStyle>
          <a:p>
            <a:r>
              <a:rPr lang="es-ES" dirty="0" smtClean="0"/>
              <a:t>Título principal de la diapositiva</a:t>
            </a:r>
            <a:endParaRPr lang="es-ES" dirty="0"/>
          </a:p>
        </p:txBody>
      </p:sp>
      <p:sp>
        <p:nvSpPr>
          <p:cNvPr id="10" name="2 Subtítulo"/>
          <p:cNvSpPr>
            <a:spLocks noGrp="1"/>
          </p:cNvSpPr>
          <p:nvPr>
            <p:ph type="subTitle" idx="12" hasCustomPrompt="1"/>
          </p:nvPr>
        </p:nvSpPr>
        <p:spPr>
          <a:xfrm>
            <a:off x="9136547" y="348625"/>
            <a:ext cx="3008125" cy="184666"/>
          </a:xfrm>
          <a:prstGeom prst="rect">
            <a:avLst/>
          </a:prstGeom>
        </p:spPr>
        <p:txBody>
          <a:bodyPr vert="horz" wrap="square" lIns="0" tIns="0" rIns="0" bIns="0" rtlCol="0" anchor="ctr">
            <a:spAutoFit/>
          </a:bodyPr>
          <a:lstStyle>
            <a:lvl1pPr marL="0" indent="0" algn="r">
              <a:buNone/>
              <a:defRPr lang="es-ES" sz="1200">
                <a:solidFill>
                  <a:srgbClr val="EEECE1"/>
                </a:solidFill>
                <a:effectLst>
                  <a:outerShdw blurRad="38100" dist="38100" dir="2700000" algn="tl">
                    <a:srgbClr val="000000">
                      <a:alpha val="43137"/>
                    </a:srgbClr>
                  </a:outerShdw>
                </a:effectLst>
                <a:latin typeface="Eras Bold ITC" pitchFamily="34" charset="0"/>
                <a:ea typeface="+mj-ea"/>
                <a:cs typeface="+mj-cs"/>
              </a:defRPr>
            </a:lvl1pPr>
          </a:lstStyle>
          <a:p>
            <a:pPr lvl="0" algn="r">
              <a:spcBef>
                <a:spcPct val="0"/>
              </a:spcBef>
            </a:pPr>
            <a:r>
              <a:rPr lang="es-ES" dirty="0" smtClean="0"/>
              <a:t>Subtítulo de la diapositiva</a:t>
            </a:r>
            <a:endParaRPr lang="es-ES" dirty="0"/>
          </a:p>
        </p:txBody>
      </p:sp>
    </p:spTree>
    <p:extLst>
      <p:ext uri="{BB962C8B-B14F-4D97-AF65-F5344CB8AC3E}">
        <p14:creationId xmlns:p14="http://schemas.microsoft.com/office/powerpoint/2010/main" val="376649188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A7560612-F864-4F75-BFDF-12A5DF8BC7B0}"/>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a:extLst>
              <a:ext uri="{FF2B5EF4-FFF2-40B4-BE49-F238E27FC236}">
                <a16:creationId xmlns:a16="http://schemas.microsoft.com/office/drawing/2014/main" xmlns="" id="{A36AF439-D823-4B34-A0F0-C60388B02E6B}"/>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a:extLst>
              <a:ext uri="{FF2B5EF4-FFF2-40B4-BE49-F238E27FC236}">
                <a16:creationId xmlns:a16="http://schemas.microsoft.com/office/drawing/2014/main" xmlns="" id="{1DB8E88C-2459-4D8B-A34E-7AC85541632F}"/>
              </a:ext>
            </a:extLst>
          </p:cNvPr>
          <p:cNvSpPr>
            <a:spLocks noGrp="1" noChangeArrowheads="1"/>
          </p:cNvSpPr>
          <p:nvPr>
            <p:ph type="sldNum" sz="quarter" idx="12"/>
          </p:nvPr>
        </p:nvSpPr>
        <p:spPr>
          <a:ln/>
        </p:spPr>
        <p:txBody>
          <a:bodyPr/>
          <a:lstStyle>
            <a:lvl1pPr>
              <a:defRPr/>
            </a:lvl1pPr>
          </a:lstStyle>
          <a:p>
            <a:fld id="{2E9B669D-1205-41A2-89A2-5456F47A77FF}"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7096333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A7560612-F864-4F75-BFDF-12A5DF8BC7B0}"/>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a:extLst>
              <a:ext uri="{FF2B5EF4-FFF2-40B4-BE49-F238E27FC236}">
                <a16:creationId xmlns:a16="http://schemas.microsoft.com/office/drawing/2014/main" xmlns="" id="{A36AF439-D823-4B34-A0F0-C60388B02E6B}"/>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a:extLst>
              <a:ext uri="{FF2B5EF4-FFF2-40B4-BE49-F238E27FC236}">
                <a16:creationId xmlns:a16="http://schemas.microsoft.com/office/drawing/2014/main" xmlns="" id="{1DB8E88C-2459-4D8B-A34E-7AC85541632F}"/>
              </a:ext>
            </a:extLst>
          </p:cNvPr>
          <p:cNvSpPr>
            <a:spLocks noGrp="1" noChangeArrowheads="1"/>
          </p:cNvSpPr>
          <p:nvPr>
            <p:ph type="sldNum" sz="quarter" idx="12"/>
          </p:nvPr>
        </p:nvSpPr>
        <p:spPr>
          <a:ln/>
        </p:spPr>
        <p:txBody>
          <a:bodyPr/>
          <a:lstStyle>
            <a:lvl1pPr>
              <a:defRPr/>
            </a:lvl1pPr>
          </a:lstStyle>
          <a:p>
            <a:fld id="{2E9B669D-1205-41A2-89A2-5456F47A77FF}"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5734314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30797515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A7560612-F864-4F75-BFDF-12A5DF8BC7B0}"/>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a:extLst>
              <a:ext uri="{FF2B5EF4-FFF2-40B4-BE49-F238E27FC236}">
                <a16:creationId xmlns:a16="http://schemas.microsoft.com/office/drawing/2014/main" xmlns="" id="{A36AF439-D823-4B34-A0F0-C60388B02E6B}"/>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a:extLst>
              <a:ext uri="{FF2B5EF4-FFF2-40B4-BE49-F238E27FC236}">
                <a16:creationId xmlns:a16="http://schemas.microsoft.com/office/drawing/2014/main" xmlns="" id="{1DB8E88C-2459-4D8B-A34E-7AC85541632F}"/>
              </a:ext>
            </a:extLst>
          </p:cNvPr>
          <p:cNvSpPr>
            <a:spLocks noGrp="1" noChangeArrowheads="1"/>
          </p:cNvSpPr>
          <p:nvPr>
            <p:ph type="sldNum" sz="quarter" idx="12"/>
          </p:nvPr>
        </p:nvSpPr>
        <p:spPr>
          <a:ln/>
        </p:spPr>
        <p:txBody>
          <a:bodyPr/>
          <a:lstStyle>
            <a:lvl1pPr>
              <a:defRPr/>
            </a:lvl1pPr>
          </a:lstStyle>
          <a:p>
            <a:fld id="{2E9B669D-1205-41A2-89A2-5456F47A77FF}"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7233764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14305592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A7560612-F864-4F75-BFDF-12A5DF8BC7B0}"/>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a:extLst>
              <a:ext uri="{FF2B5EF4-FFF2-40B4-BE49-F238E27FC236}">
                <a16:creationId xmlns:a16="http://schemas.microsoft.com/office/drawing/2014/main" xmlns="" id="{A36AF439-D823-4B34-A0F0-C60388B02E6B}"/>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a:extLst>
              <a:ext uri="{FF2B5EF4-FFF2-40B4-BE49-F238E27FC236}">
                <a16:creationId xmlns:a16="http://schemas.microsoft.com/office/drawing/2014/main" xmlns="" id="{1DB8E88C-2459-4D8B-A34E-7AC85541632F}"/>
              </a:ext>
            </a:extLst>
          </p:cNvPr>
          <p:cNvSpPr>
            <a:spLocks noGrp="1" noChangeArrowheads="1"/>
          </p:cNvSpPr>
          <p:nvPr>
            <p:ph type="sldNum" sz="quarter" idx="12"/>
          </p:nvPr>
        </p:nvSpPr>
        <p:spPr>
          <a:ln/>
        </p:spPr>
        <p:txBody>
          <a:bodyPr/>
          <a:lstStyle>
            <a:lvl1pPr>
              <a:defRPr/>
            </a:lvl1pPr>
          </a:lstStyle>
          <a:p>
            <a:fld id="{2E9B669D-1205-41A2-89A2-5456F47A77FF}"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35328946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3665060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xmlns="" id="{D809B2A4-4F69-4BFA-A5B2-81D4E4DCB46B}"/>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03DD7E77-7C65-4EF6-A2BC-71B0119205A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00774545-8119-49F7-A6C1-A331ACC9F53C}"/>
              </a:ext>
            </a:extLst>
          </p:cNvPr>
          <p:cNvSpPr>
            <a:spLocks noGrp="1" noChangeArrowheads="1"/>
          </p:cNvSpPr>
          <p:nvPr>
            <p:ph type="sldNum" sz="quarter" idx="12"/>
          </p:nvPr>
        </p:nvSpPr>
        <p:spPr>
          <a:ln/>
        </p:spPr>
        <p:txBody>
          <a:bodyPr/>
          <a:lstStyle>
            <a:lvl1pPr>
              <a:defRPr/>
            </a:lvl1pPr>
          </a:lstStyle>
          <a:p>
            <a:fld id="{4AA1C088-8514-493D-A15B-DCEDFC22464E}"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18362037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1535529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1396321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tos">
    <p:spTree>
      <p:nvGrpSpPr>
        <p:cNvPr id="1" name=""/>
        <p:cNvGrpSpPr/>
        <p:nvPr/>
      </p:nvGrpSpPr>
      <p:grpSpPr>
        <a:xfrm>
          <a:off x="0" y="0"/>
          <a:ext cx="0" cy="0"/>
          <a:chOff x="0" y="0"/>
          <a:chExt cx="0" cy="0"/>
        </a:xfrm>
      </p:grpSpPr>
      <p:sp>
        <p:nvSpPr>
          <p:cNvPr id="3" name="2 Marcador de contenido"/>
          <p:cNvSpPr>
            <a:spLocks noGrp="1"/>
          </p:cNvSpPr>
          <p:nvPr>
            <p:ph idx="1" hasCustomPrompt="1"/>
          </p:nvPr>
        </p:nvSpPr>
        <p:spPr>
          <a:xfrm>
            <a:off x="691819" y="980728"/>
            <a:ext cx="10876789" cy="5400600"/>
          </a:xfrm>
          <a:prstGeom prst="rect">
            <a:avLst/>
          </a:prstGeom>
        </p:spPr>
        <p:txBody>
          <a:bodyPr/>
          <a:lstStyle>
            <a:lvl1pPr marL="342900" indent="-342900">
              <a:buFont typeface="Arial" pitchFamily="34" charset="0"/>
              <a:buChar char="•"/>
              <a:defRPr sz="1800" baseline="0">
                <a:solidFill>
                  <a:srgbClr val="0F2C5C"/>
                </a:solidFill>
                <a:latin typeface="DejaVu Sans" pitchFamily="34" charset="0"/>
                <a:ea typeface="DejaVu Sans" pitchFamily="34" charset="0"/>
                <a:cs typeface="DejaVu Sans" pitchFamily="34" charset="0"/>
              </a:defRPr>
            </a:lvl1pPr>
            <a:lvl2pPr marL="742950" indent="-285750">
              <a:buFont typeface="Arial" pitchFamily="34" charset="0"/>
              <a:buChar char="•"/>
              <a:defRPr sz="1600">
                <a:solidFill>
                  <a:srgbClr val="0F2C5C"/>
                </a:solidFill>
                <a:latin typeface="DejaVu Sans" pitchFamily="34" charset="0"/>
                <a:ea typeface="DejaVu Sans" pitchFamily="34" charset="0"/>
                <a:cs typeface="DejaVu Sans" pitchFamily="34" charset="0"/>
              </a:defRPr>
            </a:lvl2pPr>
            <a:lvl3pPr marL="1143000" indent="-228600">
              <a:buFont typeface="Arial" pitchFamily="34" charset="0"/>
              <a:buChar char="•"/>
              <a:defRPr sz="1400">
                <a:solidFill>
                  <a:srgbClr val="0F2C5C"/>
                </a:solidFill>
                <a:latin typeface="DejaVu Sans" pitchFamily="34" charset="0"/>
                <a:ea typeface="DejaVu Sans" pitchFamily="34" charset="0"/>
                <a:cs typeface="DejaVu Sans" pitchFamily="34" charset="0"/>
              </a:defRPr>
            </a:lvl3pPr>
            <a:lvl4pPr marL="1600200" indent="-228600">
              <a:buFont typeface="Arial" pitchFamily="34" charset="0"/>
              <a:buChar char="•"/>
              <a:defRPr sz="1400" i="1">
                <a:solidFill>
                  <a:srgbClr val="0F2C5C"/>
                </a:solidFill>
                <a:latin typeface="DejaVu Sans" pitchFamily="34" charset="0"/>
                <a:ea typeface="DejaVu Sans" pitchFamily="34" charset="0"/>
                <a:cs typeface="DejaVu Sans" pitchFamily="34" charset="0"/>
              </a:defRPr>
            </a:lvl4pPr>
            <a:lvl5pPr marL="2057400" indent="-228600">
              <a:buFont typeface="Arial" pitchFamily="34" charset="0"/>
              <a:buChar char="•"/>
              <a:defRPr sz="1400" i="1">
                <a:solidFill>
                  <a:srgbClr val="0F2C5C"/>
                </a:solidFill>
                <a:latin typeface="DejaVu Sans" pitchFamily="34" charset="0"/>
                <a:ea typeface="DejaVu Sans" pitchFamily="34" charset="0"/>
                <a:cs typeface="DejaVu Sans" pitchFamily="34" charset="0"/>
              </a:defRPr>
            </a:lvl5pPr>
          </a:lstStyle>
          <a:p>
            <a:pPr lvl="0"/>
            <a:r>
              <a:rPr lang="es-ES" dirty="0" smtClean="0"/>
              <a:t>Primer nivel</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14" name="13 CuadroTexto"/>
          <p:cNvSpPr txBox="1"/>
          <p:nvPr userDrawn="1"/>
        </p:nvSpPr>
        <p:spPr>
          <a:xfrm>
            <a:off x="11305977" y="6707460"/>
            <a:ext cx="690788" cy="153888"/>
          </a:xfrm>
          <a:prstGeom prst="rect">
            <a:avLst/>
          </a:prstGeom>
        </p:spPr>
        <p:txBody>
          <a:bodyPr vert="horz" wrap="square" lIns="0" tIns="0" rIns="0" bIns="0" rtlCol="0" anchor="ctr">
            <a:spAutoFit/>
          </a:bodyPr>
          <a:lstStyle>
            <a:lvl1pPr lvl="0" indent="0" algn="r">
              <a:spcBef>
                <a:spcPct val="0"/>
              </a:spcBef>
              <a:buFont typeface="Arial" pitchFamily="34" charset="0"/>
              <a:buNone/>
              <a:defRPr sz="1400">
                <a:solidFill>
                  <a:srgbClr val="EEECE1"/>
                </a:solidFill>
                <a:effectLst>
                  <a:outerShdw blurRad="38100" dist="38100" dir="2700000" algn="tl">
                    <a:srgbClr val="000000">
                      <a:alpha val="43137"/>
                    </a:srgbClr>
                  </a:outerShdw>
                </a:effectLst>
                <a:latin typeface="Eras Bold ITC" pitchFamily="34" charset="0"/>
                <a:ea typeface="+mj-ea"/>
                <a:cs typeface="+mj-cs"/>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fld id="{B5839EC6-219E-44D6-859F-B18A03C40F43}" type="slidenum">
              <a:rPr lang="es-ES" sz="1000" smtClean="0">
                <a:latin typeface="Eras Demi ITC" pitchFamily="34" charset="0"/>
              </a:rPr>
              <a:pPr lvl="0"/>
              <a:t>‹Nº›</a:t>
            </a:fld>
            <a:endParaRPr lang="es-ES" sz="1000" dirty="0" smtClean="0">
              <a:latin typeface="Eras Demi ITC" pitchFamily="34" charset="0"/>
            </a:endParaRPr>
          </a:p>
        </p:txBody>
      </p:sp>
      <p:sp>
        <p:nvSpPr>
          <p:cNvPr id="6" name="1 Título"/>
          <p:cNvSpPr>
            <a:spLocks noGrp="1"/>
          </p:cNvSpPr>
          <p:nvPr>
            <p:ph type="ctrTitle" hasCustomPrompt="1"/>
          </p:nvPr>
        </p:nvSpPr>
        <p:spPr>
          <a:xfrm>
            <a:off x="1007436" y="44624"/>
            <a:ext cx="10977009" cy="430887"/>
          </a:xfrm>
          <a:prstGeom prst="rect">
            <a:avLst/>
          </a:prstGeom>
        </p:spPr>
        <p:txBody>
          <a:bodyPr wrap="square" lIns="0" tIns="0" rIns="0" bIns="0">
            <a:spAutoFit/>
          </a:bodyPr>
          <a:lstStyle>
            <a:lvl1pPr algn="l">
              <a:defRPr sz="2800">
                <a:solidFill>
                  <a:srgbClr val="EEECE1"/>
                </a:solidFill>
                <a:effectLst>
                  <a:outerShdw blurRad="38100" dist="38100" dir="2700000" algn="tl">
                    <a:srgbClr val="000000">
                      <a:alpha val="43137"/>
                    </a:srgbClr>
                  </a:outerShdw>
                </a:effectLst>
                <a:latin typeface="Eras Bold ITC" pitchFamily="34" charset="0"/>
              </a:defRPr>
            </a:lvl1pPr>
          </a:lstStyle>
          <a:p>
            <a:r>
              <a:rPr lang="es-ES" dirty="0" smtClean="0"/>
              <a:t>Título principal de la diapositiva</a:t>
            </a:r>
            <a:endParaRPr lang="es-ES" dirty="0"/>
          </a:p>
        </p:txBody>
      </p:sp>
      <p:sp>
        <p:nvSpPr>
          <p:cNvPr id="7" name="2 Subtítulo"/>
          <p:cNvSpPr>
            <a:spLocks noGrp="1"/>
          </p:cNvSpPr>
          <p:nvPr>
            <p:ph type="subTitle" idx="10" hasCustomPrompt="1"/>
          </p:nvPr>
        </p:nvSpPr>
        <p:spPr>
          <a:xfrm>
            <a:off x="9136547" y="348625"/>
            <a:ext cx="3008125" cy="184666"/>
          </a:xfrm>
          <a:prstGeom prst="rect">
            <a:avLst/>
          </a:prstGeom>
        </p:spPr>
        <p:txBody>
          <a:bodyPr vert="horz" wrap="square" lIns="0" tIns="0" rIns="0" bIns="0" rtlCol="0" anchor="ctr">
            <a:spAutoFit/>
          </a:bodyPr>
          <a:lstStyle>
            <a:lvl1pPr marL="0" indent="0" algn="r">
              <a:buNone/>
              <a:defRPr lang="es-ES" sz="1200">
                <a:solidFill>
                  <a:srgbClr val="EEECE1"/>
                </a:solidFill>
                <a:effectLst>
                  <a:outerShdw blurRad="38100" dist="38100" dir="2700000" algn="tl">
                    <a:srgbClr val="000000">
                      <a:alpha val="43137"/>
                    </a:srgbClr>
                  </a:outerShdw>
                </a:effectLst>
                <a:latin typeface="Eras Bold ITC" pitchFamily="34" charset="0"/>
                <a:ea typeface="+mj-ea"/>
                <a:cs typeface="+mj-cs"/>
              </a:defRPr>
            </a:lvl1pPr>
          </a:lstStyle>
          <a:p>
            <a:pPr lvl="0" algn="r">
              <a:spcBef>
                <a:spcPct val="0"/>
              </a:spcBef>
            </a:pPr>
            <a:r>
              <a:rPr lang="es-ES" dirty="0" smtClean="0"/>
              <a:t>Subtítulo de la diapositiva</a:t>
            </a:r>
            <a:endParaRPr lang="es-ES" dirty="0"/>
          </a:p>
        </p:txBody>
      </p:sp>
    </p:spTree>
    <p:extLst>
      <p:ext uri="{BB962C8B-B14F-4D97-AF65-F5344CB8AC3E}">
        <p14:creationId xmlns:p14="http://schemas.microsoft.com/office/powerpoint/2010/main" val="3658597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A7560612-F864-4F75-BFDF-12A5DF8BC7B0}"/>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a:extLst>
              <a:ext uri="{FF2B5EF4-FFF2-40B4-BE49-F238E27FC236}">
                <a16:creationId xmlns:a16="http://schemas.microsoft.com/office/drawing/2014/main" xmlns="" id="{A36AF439-D823-4B34-A0F0-C60388B02E6B}"/>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a:extLst>
              <a:ext uri="{FF2B5EF4-FFF2-40B4-BE49-F238E27FC236}">
                <a16:creationId xmlns:a16="http://schemas.microsoft.com/office/drawing/2014/main" xmlns="" id="{1DB8E88C-2459-4D8B-A34E-7AC85541632F}"/>
              </a:ext>
            </a:extLst>
          </p:cNvPr>
          <p:cNvSpPr>
            <a:spLocks noGrp="1" noChangeArrowheads="1"/>
          </p:cNvSpPr>
          <p:nvPr>
            <p:ph type="sldNum" sz="quarter" idx="12"/>
          </p:nvPr>
        </p:nvSpPr>
        <p:spPr>
          <a:ln/>
        </p:spPr>
        <p:txBody>
          <a:bodyPr/>
          <a:lstStyle>
            <a:lvl1pPr>
              <a:defRPr/>
            </a:lvl1pPr>
          </a:lstStyle>
          <a:p>
            <a:fld id="{2E9B669D-1205-41A2-89A2-5456F47A77FF}"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36726504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3708525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3665574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7109888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3605022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25009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14523306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2B14C625-DBA0-4C5D-9C3A-8E6DCAA01665}"/>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a:extLst>
              <a:ext uri="{FF2B5EF4-FFF2-40B4-BE49-F238E27FC236}">
                <a16:creationId xmlns:a16="http://schemas.microsoft.com/office/drawing/2014/main" xmlns="" id="{98CA1F5C-AF1A-4EE5-A045-082C35E835EA}"/>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a:extLst>
              <a:ext uri="{FF2B5EF4-FFF2-40B4-BE49-F238E27FC236}">
                <a16:creationId xmlns:a16="http://schemas.microsoft.com/office/drawing/2014/main" xmlns="" id="{D6DF8FFC-6285-4F8F-AC5A-ED7FC17EB28B}"/>
              </a:ext>
            </a:extLst>
          </p:cNvPr>
          <p:cNvSpPr>
            <a:spLocks noGrp="1" noChangeArrowheads="1"/>
          </p:cNvSpPr>
          <p:nvPr>
            <p:ph type="sldNum" sz="quarter" idx="12"/>
          </p:nvPr>
        </p:nvSpPr>
        <p:spPr>
          <a:ln/>
        </p:spPr>
        <p:txBody>
          <a:bodyPr/>
          <a:lstStyle>
            <a:lvl1pPr>
              <a:defRPr/>
            </a:lvl1pPr>
          </a:lstStyle>
          <a:p>
            <a:fld id="{66308712-BB9F-4B24-9707-4CCD819B1149}"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28262634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A7560612-F864-4F75-BFDF-12A5DF8BC7B0}"/>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a:extLst>
              <a:ext uri="{FF2B5EF4-FFF2-40B4-BE49-F238E27FC236}">
                <a16:creationId xmlns:a16="http://schemas.microsoft.com/office/drawing/2014/main" xmlns="" id="{A36AF439-D823-4B34-A0F0-C60388B02E6B}"/>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a:extLst>
              <a:ext uri="{FF2B5EF4-FFF2-40B4-BE49-F238E27FC236}">
                <a16:creationId xmlns:a16="http://schemas.microsoft.com/office/drawing/2014/main" xmlns="" id="{1DB8E88C-2459-4D8B-A34E-7AC85541632F}"/>
              </a:ext>
            </a:extLst>
          </p:cNvPr>
          <p:cNvSpPr>
            <a:spLocks noGrp="1" noChangeArrowheads="1"/>
          </p:cNvSpPr>
          <p:nvPr>
            <p:ph type="sldNum" sz="quarter" idx="12"/>
          </p:nvPr>
        </p:nvSpPr>
        <p:spPr>
          <a:ln/>
        </p:spPr>
        <p:txBody>
          <a:bodyPr/>
          <a:lstStyle>
            <a:lvl1pPr>
              <a:defRPr/>
            </a:lvl1pPr>
          </a:lstStyle>
          <a:p>
            <a:fld id="{2E9B669D-1205-41A2-89A2-5456F47A77FF}"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35639880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3040326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dice tema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1 Título"/>
          <p:cNvSpPr>
            <a:spLocks noGrp="1"/>
          </p:cNvSpPr>
          <p:nvPr>
            <p:ph type="ctrTitle" hasCustomPrompt="1"/>
          </p:nvPr>
        </p:nvSpPr>
        <p:spPr>
          <a:xfrm>
            <a:off x="3215680" y="116633"/>
            <a:ext cx="8832981" cy="430887"/>
          </a:xfrm>
          <a:prstGeom prst="rect">
            <a:avLst/>
          </a:prstGeom>
        </p:spPr>
        <p:txBody>
          <a:bodyPr wrap="square" lIns="0" tIns="0" rIns="0" bIns="0">
            <a:spAutoFit/>
          </a:bodyPr>
          <a:lstStyle>
            <a:lvl1pPr algn="r">
              <a:defRPr sz="2800">
                <a:solidFill>
                  <a:srgbClr val="EEECE1"/>
                </a:solidFill>
                <a:effectLst>
                  <a:outerShdw blurRad="38100" dist="38100" dir="2700000" algn="tl">
                    <a:srgbClr val="000000">
                      <a:alpha val="43137"/>
                    </a:srgbClr>
                  </a:outerShdw>
                </a:effectLst>
                <a:latin typeface="Eras Bold ITC" pitchFamily="34" charset="0"/>
              </a:defRPr>
            </a:lvl1pPr>
          </a:lstStyle>
          <a:p>
            <a:r>
              <a:rPr lang="es-ES" dirty="0" smtClean="0"/>
              <a:t>Nombre de la asignatura</a:t>
            </a:r>
            <a:endParaRPr lang="es-ES" dirty="0"/>
          </a:p>
        </p:txBody>
      </p:sp>
      <p:sp>
        <p:nvSpPr>
          <p:cNvPr id="5" name="14 Marcador de texto"/>
          <p:cNvSpPr>
            <a:spLocks noGrp="1"/>
          </p:cNvSpPr>
          <p:nvPr>
            <p:ph type="body" sz="quarter" idx="10" hasCustomPrompt="1"/>
          </p:nvPr>
        </p:nvSpPr>
        <p:spPr>
          <a:xfrm>
            <a:off x="2999656" y="614545"/>
            <a:ext cx="9049005" cy="307777"/>
          </a:xfrm>
          <a:prstGeom prst="rect">
            <a:avLst/>
          </a:prstGeom>
        </p:spPr>
        <p:txBody>
          <a:bodyPr vert="horz" wrap="square" lIns="0" tIns="0" rIns="0" bIns="0" rtlCol="0" anchor="ctr">
            <a:spAutoFit/>
          </a:bodyPr>
          <a:lstStyle>
            <a:lvl1pPr marL="0" indent="0" algn="r">
              <a:buNone/>
              <a:defRPr lang="es-ES" sz="2000" smtClean="0">
                <a:solidFill>
                  <a:srgbClr val="EEECE1"/>
                </a:solidFill>
                <a:effectLst>
                  <a:outerShdw blurRad="38100" dist="38100" dir="2700000" algn="tl">
                    <a:srgbClr val="000000">
                      <a:alpha val="43137"/>
                    </a:srgbClr>
                  </a:outerShdw>
                </a:effectLst>
                <a:latin typeface="Eras Demi ITC" pitchFamily="34" charset="0"/>
                <a:ea typeface="+mj-ea"/>
                <a:cs typeface="+mj-cs"/>
              </a:defRPr>
            </a:lvl1pPr>
            <a:lvl2pPr>
              <a:defRPr lang="es-ES" smtClean="0"/>
            </a:lvl2pPr>
            <a:lvl3pPr>
              <a:defRPr lang="es-ES" smtClean="0"/>
            </a:lvl3pPr>
            <a:lvl4pPr>
              <a:defRPr lang="es-ES" smtClean="0"/>
            </a:lvl4pPr>
            <a:lvl5pPr>
              <a:defRPr lang="es-ES"/>
            </a:lvl5pPr>
          </a:lstStyle>
          <a:p>
            <a:pPr lvl="0">
              <a:spcBef>
                <a:spcPct val="0"/>
              </a:spcBef>
            </a:pPr>
            <a:r>
              <a:rPr lang="es-ES" dirty="0" smtClean="0"/>
              <a:t>Titulación en la que se imparte</a:t>
            </a:r>
            <a:endParaRPr lang="es-ES" dirty="0"/>
          </a:p>
        </p:txBody>
      </p:sp>
      <p:sp>
        <p:nvSpPr>
          <p:cNvPr id="7" name="14 Marcador de texto"/>
          <p:cNvSpPr>
            <a:spLocks noGrp="1"/>
          </p:cNvSpPr>
          <p:nvPr>
            <p:ph type="body" sz="quarter" idx="11" hasCustomPrompt="1"/>
          </p:nvPr>
        </p:nvSpPr>
        <p:spPr>
          <a:xfrm>
            <a:off x="2639616" y="1155675"/>
            <a:ext cx="9409045" cy="307777"/>
          </a:xfrm>
          <a:prstGeom prst="rect">
            <a:avLst/>
          </a:prstGeom>
        </p:spPr>
        <p:txBody>
          <a:bodyPr vert="horz" wrap="square" lIns="0" tIns="0" rIns="0" bIns="0" rtlCol="0" anchor="ctr">
            <a:spAutoFit/>
          </a:bodyPr>
          <a:lstStyle>
            <a:lvl1pPr marL="0" indent="0" algn="r">
              <a:buNone/>
              <a:defRPr lang="es-ES" sz="2000" b="1" smtClean="0">
                <a:solidFill>
                  <a:srgbClr val="EEECE1"/>
                </a:solidFill>
                <a:effectLst>
                  <a:outerShdw blurRad="38100" dist="38100" dir="2700000" algn="tl">
                    <a:srgbClr val="000000">
                      <a:alpha val="43137"/>
                    </a:srgbClr>
                  </a:outerShdw>
                </a:effectLst>
                <a:latin typeface="Eras Demi ITC" pitchFamily="34" charset="0"/>
                <a:ea typeface="+mj-ea"/>
                <a:cs typeface="+mj-cs"/>
              </a:defRPr>
            </a:lvl1pPr>
            <a:lvl2pPr>
              <a:defRPr lang="es-ES" smtClean="0"/>
            </a:lvl2pPr>
            <a:lvl3pPr>
              <a:defRPr lang="es-ES" smtClean="0"/>
            </a:lvl3pPr>
            <a:lvl4pPr>
              <a:defRPr lang="es-ES" smtClean="0"/>
            </a:lvl4pPr>
            <a:lvl5pPr>
              <a:defRPr lang="es-ES"/>
            </a:lvl5pPr>
          </a:lstStyle>
          <a:p>
            <a:pPr lvl="0">
              <a:spcBef>
                <a:spcPct val="0"/>
              </a:spcBef>
            </a:pPr>
            <a:r>
              <a:rPr lang="es-ES" dirty="0" smtClean="0"/>
              <a:t>Tema</a:t>
            </a:r>
            <a:endParaRPr lang="es-ES" dirty="0"/>
          </a:p>
        </p:txBody>
      </p:sp>
    </p:spTree>
    <p:extLst>
      <p:ext uri="{BB962C8B-B14F-4D97-AF65-F5344CB8AC3E}">
        <p14:creationId xmlns:p14="http://schemas.microsoft.com/office/powerpoint/2010/main" val="337887936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17143817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19652987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34366761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0AD25032-21F4-4D14-9D89-0A11BADFC199}"/>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a:extLst>
              <a:ext uri="{FF2B5EF4-FFF2-40B4-BE49-F238E27FC236}">
                <a16:creationId xmlns:a16="http://schemas.microsoft.com/office/drawing/2014/main" xmlns="" id="{E0E558AC-2914-495F-8395-D99C66905FCD}"/>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a:extLst>
              <a:ext uri="{FF2B5EF4-FFF2-40B4-BE49-F238E27FC236}">
                <a16:creationId xmlns:a16="http://schemas.microsoft.com/office/drawing/2014/main" xmlns="" id="{F324050C-B117-4545-88B9-97A4BF271D2E}"/>
              </a:ext>
            </a:extLst>
          </p:cNvPr>
          <p:cNvSpPr>
            <a:spLocks noGrp="1" noChangeArrowheads="1"/>
          </p:cNvSpPr>
          <p:nvPr>
            <p:ph type="sldNum" sz="quarter" idx="12"/>
          </p:nvPr>
        </p:nvSpPr>
        <p:spPr>
          <a:ln/>
        </p:spPr>
        <p:txBody>
          <a:bodyPr/>
          <a:lstStyle>
            <a:lvl1pPr>
              <a:defRPr/>
            </a:lvl1pPr>
          </a:lstStyle>
          <a:p>
            <a:fld id="{99A8E0BF-1E81-40CC-A6F0-98B6DD9449B1}"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41722113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A7560612-F864-4F75-BFDF-12A5DF8BC7B0}"/>
              </a:ext>
            </a:extLst>
          </p:cNvPr>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a:extLst>
              <a:ext uri="{FF2B5EF4-FFF2-40B4-BE49-F238E27FC236}">
                <a16:creationId xmlns:a16="http://schemas.microsoft.com/office/drawing/2014/main" xmlns="" id="{A36AF439-D823-4B34-A0F0-C60388B02E6B}"/>
              </a:ext>
            </a:extLst>
          </p:cNvPr>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a:extLst>
              <a:ext uri="{FF2B5EF4-FFF2-40B4-BE49-F238E27FC236}">
                <a16:creationId xmlns:a16="http://schemas.microsoft.com/office/drawing/2014/main" xmlns="" id="{1DB8E88C-2459-4D8B-A34E-7AC85541632F}"/>
              </a:ext>
            </a:extLst>
          </p:cNvPr>
          <p:cNvSpPr>
            <a:spLocks noGrp="1" noChangeArrowheads="1"/>
          </p:cNvSpPr>
          <p:nvPr>
            <p:ph type="sldNum" sz="quarter" idx="12"/>
          </p:nvPr>
        </p:nvSpPr>
        <p:spPr>
          <a:ln/>
        </p:spPr>
        <p:txBody>
          <a:bodyPr/>
          <a:lstStyle>
            <a:lvl1pPr>
              <a:defRPr/>
            </a:lvl1pPr>
          </a:lstStyle>
          <a:p>
            <a:fld id="{2E9B669D-1205-41A2-89A2-5456F47A77FF}" type="slidenum">
              <a:rPr lang="en-US" altLang="en-US">
                <a:solidFill>
                  <a:srgbClr val="000000"/>
                </a:solidFill>
              </a:rPr>
              <a:pPr/>
              <a:t>‹Nº›</a:t>
            </a:fld>
            <a:endParaRPr lang="en-US" altLang="en-US">
              <a:solidFill>
                <a:srgbClr val="000000"/>
              </a:solidFill>
            </a:endParaRPr>
          </a:p>
        </p:txBody>
      </p:sp>
    </p:spTree>
    <p:extLst>
      <p:ext uri="{BB962C8B-B14F-4D97-AF65-F5344CB8AC3E}">
        <p14:creationId xmlns:p14="http://schemas.microsoft.com/office/powerpoint/2010/main" val="409400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43517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84858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86913607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7.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8.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9.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0.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1.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2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23.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24.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25.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7.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8.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9.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30.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31.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2.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33.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34.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35.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7.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8.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9.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40.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41.xml"/></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42.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43.xml"/></Relationships>
</file>

<file path=ppt/slideMasters/_rels/slideMaster37.xml.rels><?xml version="1.0" encoding="UTF-8" standalone="yes"?>
<Relationships xmlns="http://schemas.openxmlformats.org/package/2006/relationships"><Relationship Id="rId2" Type="http://schemas.openxmlformats.org/officeDocument/2006/relationships/theme" Target="../theme/theme37.xml"/><Relationship Id="rId1" Type="http://schemas.openxmlformats.org/officeDocument/2006/relationships/slideLayout" Target="../slideLayouts/slideLayout44.xml"/></Relationships>
</file>

<file path=ppt/slideMasters/_rels/slideMaster38.xml.rels><?xml version="1.0" encoding="UTF-8" standalone="yes"?>
<Relationships xmlns="http://schemas.openxmlformats.org/package/2006/relationships"><Relationship Id="rId2" Type="http://schemas.openxmlformats.org/officeDocument/2006/relationships/theme" Target="../theme/theme38.xml"/><Relationship Id="rId1" Type="http://schemas.openxmlformats.org/officeDocument/2006/relationships/slideLayout" Target="../slideLayouts/slideLayout45.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40.xml.rels><?xml version="1.0" encoding="UTF-8" standalone="yes"?>
<Relationships xmlns="http://schemas.openxmlformats.org/package/2006/relationships"><Relationship Id="rId2" Type="http://schemas.openxmlformats.org/officeDocument/2006/relationships/theme" Target="../theme/theme40.xml"/><Relationship Id="rId1" Type="http://schemas.openxmlformats.org/officeDocument/2006/relationships/slideLayout" Target="../slideLayouts/slideLayout47.xml"/></Relationships>
</file>

<file path=ppt/slideMasters/_rels/slideMaster41.xml.rels><?xml version="1.0" encoding="UTF-8" standalone="yes"?>
<Relationships xmlns="http://schemas.openxmlformats.org/package/2006/relationships"><Relationship Id="rId2" Type="http://schemas.openxmlformats.org/officeDocument/2006/relationships/theme" Target="../theme/theme41.xml"/><Relationship Id="rId1" Type="http://schemas.openxmlformats.org/officeDocument/2006/relationships/slideLayout" Target="../slideLayouts/slideLayout48.xml"/></Relationships>
</file>

<file path=ppt/slideMasters/_rels/slideMaster42.xml.rels><?xml version="1.0" encoding="UTF-8" standalone="yes"?>
<Relationships xmlns="http://schemas.openxmlformats.org/package/2006/relationships"><Relationship Id="rId2" Type="http://schemas.openxmlformats.org/officeDocument/2006/relationships/theme" Target="../theme/theme42.xml"/><Relationship Id="rId1" Type="http://schemas.openxmlformats.org/officeDocument/2006/relationships/slideLayout" Target="../slideLayouts/slideLayout49.xml"/></Relationships>
</file>

<file path=ppt/slideMasters/_rels/slideMaster43.xml.rels><?xml version="1.0" encoding="UTF-8" standalone="yes"?>
<Relationships xmlns="http://schemas.openxmlformats.org/package/2006/relationships"><Relationship Id="rId2" Type="http://schemas.openxmlformats.org/officeDocument/2006/relationships/theme" Target="../theme/theme43.xml"/><Relationship Id="rId1" Type="http://schemas.openxmlformats.org/officeDocument/2006/relationships/slideLayout" Target="../slideLayouts/slideLayout50.xml"/></Relationships>
</file>

<file path=ppt/slideMasters/_rels/slideMaster44.xml.rels><?xml version="1.0" encoding="UTF-8" standalone="yes"?>
<Relationships xmlns="http://schemas.openxmlformats.org/package/2006/relationships"><Relationship Id="rId2" Type="http://schemas.openxmlformats.org/officeDocument/2006/relationships/theme" Target="../theme/theme44.xml"/><Relationship Id="rId1" Type="http://schemas.openxmlformats.org/officeDocument/2006/relationships/slideLayout" Target="../slideLayouts/slideLayout51.xml"/></Relationships>
</file>

<file path=ppt/slideMasters/_rels/slideMaster45.xml.rels><?xml version="1.0" encoding="UTF-8" standalone="yes"?>
<Relationships xmlns="http://schemas.openxmlformats.org/package/2006/relationships"><Relationship Id="rId2" Type="http://schemas.openxmlformats.org/officeDocument/2006/relationships/theme" Target="../theme/theme45.xml"/><Relationship Id="rId1" Type="http://schemas.openxmlformats.org/officeDocument/2006/relationships/slideLayout" Target="../slideLayouts/slideLayout52.xml"/></Relationships>
</file>

<file path=ppt/slideMasters/_rels/slideMaster46.xml.rels><?xml version="1.0" encoding="UTF-8" standalone="yes"?>
<Relationships xmlns="http://schemas.openxmlformats.org/package/2006/relationships"><Relationship Id="rId2" Type="http://schemas.openxmlformats.org/officeDocument/2006/relationships/theme" Target="../theme/theme46.xml"/><Relationship Id="rId1" Type="http://schemas.openxmlformats.org/officeDocument/2006/relationships/slideLayout" Target="../slideLayouts/slideLayout53.xml"/></Relationships>
</file>

<file path=ppt/slideMasters/_rels/slideMaster47.xml.rels><?xml version="1.0" encoding="UTF-8" standalone="yes"?>
<Relationships xmlns="http://schemas.openxmlformats.org/package/2006/relationships"><Relationship Id="rId2" Type="http://schemas.openxmlformats.org/officeDocument/2006/relationships/theme" Target="../theme/theme47.xml"/><Relationship Id="rId1" Type="http://schemas.openxmlformats.org/officeDocument/2006/relationships/slideLayout" Target="../slideLayouts/slideLayout54.xml"/></Relationships>
</file>

<file path=ppt/slideMasters/_rels/slideMaster48.xml.rels><?xml version="1.0" encoding="UTF-8" standalone="yes"?>
<Relationships xmlns="http://schemas.openxmlformats.org/package/2006/relationships"><Relationship Id="rId2" Type="http://schemas.openxmlformats.org/officeDocument/2006/relationships/theme" Target="../theme/theme48.xml"/><Relationship Id="rId1" Type="http://schemas.openxmlformats.org/officeDocument/2006/relationships/slideLayout" Target="../slideLayouts/slideLayout55.xml"/></Relationships>
</file>

<file path=ppt/slideMasters/_rels/slideMaster49.xml.rels><?xml version="1.0" encoding="UTF-8" standalone="yes"?>
<Relationships xmlns="http://schemas.openxmlformats.org/package/2006/relationships"><Relationship Id="rId2" Type="http://schemas.openxmlformats.org/officeDocument/2006/relationships/theme" Target="../theme/theme49.xml"/><Relationship Id="rId1"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50.xml.rels><?xml version="1.0" encoding="UTF-8" standalone="yes"?>
<Relationships xmlns="http://schemas.openxmlformats.org/package/2006/relationships"><Relationship Id="rId2" Type="http://schemas.openxmlformats.org/officeDocument/2006/relationships/theme" Target="../theme/theme50.xml"/><Relationship Id="rId1" Type="http://schemas.openxmlformats.org/officeDocument/2006/relationships/slideLayout" Target="../slideLayouts/slideLayout57.xml"/></Relationships>
</file>

<file path=ppt/slideMasters/_rels/slideMaster51.xml.rels><?xml version="1.0" encoding="UTF-8" standalone="yes"?>
<Relationships xmlns="http://schemas.openxmlformats.org/package/2006/relationships"><Relationship Id="rId2" Type="http://schemas.openxmlformats.org/officeDocument/2006/relationships/theme" Target="../theme/theme51.xml"/><Relationship Id="rId1" Type="http://schemas.openxmlformats.org/officeDocument/2006/relationships/slideLayout" Target="../slideLayouts/slideLayout58.xml"/></Relationships>
</file>

<file path=ppt/slideMasters/_rels/slideMaster52.xml.rels><?xml version="1.0" encoding="UTF-8" standalone="yes"?>
<Relationships xmlns="http://schemas.openxmlformats.org/package/2006/relationships"><Relationship Id="rId2" Type="http://schemas.openxmlformats.org/officeDocument/2006/relationships/theme" Target="../theme/theme52.xml"/><Relationship Id="rId1" Type="http://schemas.openxmlformats.org/officeDocument/2006/relationships/slideLayout" Target="../slideLayouts/slideLayout59.xml"/></Relationships>
</file>

<file path=ppt/slideMasters/_rels/slideMaster53.xml.rels><?xml version="1.0" encoding="UTF-8" standalone="yes"?>
<Relationships xmlns="http://schemas.openxmlformats.org/package/2006/relationships"><Relationship Id="rId2" Type="http://schemas.openxmlformats.org/officeDocument/2006/relationships/theme" Target="../theme/theme53.xml"/><Relationship Id="rId1" Type="http://schemas.openxmlformats.org/officeDocument/2006/relationships/slideLayout" Target="../slideLayouts/slideLayout60.xml"/></Relationships>
</file>

<file path=ppt/slideMasters/_rels/slideMaster54.xml.rels><?xml version="1.0" encoding="UTF-8" standalone="yes"?>
<Relationships xmlns="http://schemas.openxmlformats.org/package/2006/relationships"><Relationship Id="rId2" Type="http://schemas.openxmlformats.org/officeDocument/2006/relationships/theme" Target="../theme/theme54.xml"/><Relationship Id="rId1" Type="http://schemas.openxmlformats.org/officeDocument/2006/relationships/slideLayout" Target="../slideLayouts/slideLayout61.xml"/></Relationships>
</file>

<file path=ppt/slideMasters/_rels/slideMaster55.xml.rels><?xml version="1.0" encoding="UTF-8" standalone="yes"?>
<Relationships xmlns="http://schemas.openxmlformats.org/package/2006/relationships"><Relationship Id="rId2" Type="http://schemas.openxmlformats.org/officeDocument/2006/relationships/theme" Target="../theme/theme55.xml"/><Relationship Id="rId1" Type="http://schemas.openxmlformats.org/officeDocument/2006/relationships/slideLayout" Target="../slideLayouts/slideLayout62.xml"/></Relationships>
</file>

<file path=ppt/slideMasters/_rels/slideMaster56.xml.rels><?xml version="1.0" encoding="UTF-8" standalone="yes"?>
<Relationships xmlns="http://schemas.openxmlformats.org/package/2006/relationships"><Relationship Id="rId2" Type="http://schemas.openxmlformats.org/officeDocument/2006/relationships/theme" Target="../theme/theme56.xml"/><Relationship Id="rId1" Type="http://schemas.openxmlformats.org/officeDocument/2006/relationships/slideLayout" Target="../slideLayouts/slideLayout63.xml"/></Relationships>
</file>

<file path=ppt/slideMasters/_rels/slideMaster57.xml.rels><?xml version="1.0" encoding="UTF-8" standalone="yes"?>
<Relationships xmlns="http://schemas.openxmlformats.org/package/2006/relationships"><Relationship Id="rId2" Type="http://schemas.openxmlformats.org/officeDocument/2006/relationships/theme" Target="../theme/theme57.xml"/><Relationship Id="rId1"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10" name="5 Marcador de número de diapositiva"/>
          <p:cNvSpPr txBox="1">
            <a:spLocks/>
          </p:cNvSpPr>
          <p:nvPr userDrawn="1"/>
        </p:nvSpPr>
        <p:spPr>
          <a:xfrm>
            <a:off x="6288021" y="6717064"/>
            <a:ext cx="4704523" cy="138499"/>
          </a:xfrm>
          <a:prstGeom prst="rect">
            <a:avLst/>
          </a:prstGeom>
        </p:spPr>
        <p:txBody>
          <a:bodyPr vert="horz" wrap="square" lIns="0" tIns="0" rIns="0" bIns="0" rtlCol="0" anchor="ctr">
            <a:spAutoFit/>
          </a:bodyPr>
          <a:lstStyle>
            <a:defPPr>
              <a:defRPr lang="es-ES"/>
            </a:defPPr>
            <a:lvl1pPr marL="0" algn="l" defTabSz="914400" rtl="0" eaLnBrk="1" latinLnBrk="0" hangingPunct="1">
              <a:defRPr lang="es-ES" sz="1000" kern="1200" smtClean="0">
                <a:solidFill>
                  <a:srgbClr val="EEECE1"/>
                </a:solidFill>
                <a:effectLst>
                  <a:outerShdw blurRad="38100" dist="38100" dir="2700000" algn="tl">
                    <a:srgbClr val="000000">
                      <a:alpha val="43137"/>
                    </a:srgbClr>
                  </a:outerShdw>
                </a:effectLst>
                <a:latin typeface="Eras Demi ITC"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a:spcBef>
                <a:spcPct val="0"/>
              </a:spcBef>
              <a:buFont typeface="Arial" pitchFamily="34" charset="0"/>
              <a:buNone/>
            </a:pPr>
            <a:r>
              <a:rPr lang="es-ES" sz="900" dirty="0" smtClean="0">
                <a:latin typeface="Eras Medium ITC" pitchFamily="34" charset="0"/>
              </a:rPr>
              <a:t>© Javier Mateos Delgado</a:t>
            </a:r>
            <a:endParaRPr lang="es-ES" sz="900" dirty="0">
              <a:latin typeface="Eras Medium ITC" pitchFamily="34" charset="0"/>
            </a:endParaRPr>
          </a:p>
        </p:txBody>
      </p:sp>
    </p:spTree>
    <p:extLst>
      <p:ext uri="{BB962C8B-B14F-4D97-AF65-F5344CB8AC3E}">
        <p14:creationId xmlns:p14="http://schemas.microsoft.com/office/powerpoint/2010/main" val="1267788831"/>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0" r:id="rId4"/>
    <p:sldLayoutId id="2147483657" r:id="rId5"/>
    <p:sldLayoutId id="2147483656" r:id="rId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0D37583F-2906-4DF2-8736-91EE5AA6428A}"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C39A7883-259B-4D69-94F8-A5C495696710}"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055245479"/>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0D37583F-2906-4DF2-8736-91EE5AA6428A}"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C39A7883-259B-4D69-94F8-A5C495696710}"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1587575563"/>
      </p:ext>
    </p:extLst>
  </p:cSld>
  <p:clrMap bg1="lt1" tx1="dk1" bg2="lt2" tx2="dk2" accent1="accent1" accent2="accent2" accent3="accent3" accent4="accent4" accent5="accent5" accent6="accent6" hlink="hlink" folHlink="folHlink"/>
  <p:sldLayoutIdLst>
    <p:sldLayoutId id="214748368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0D37583F-2906-4DF2-8736-91EE5AA6428A}"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C39A7883-259B-4D69-94F8-A5C495696710}"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2452343581"/>
      </p:ext>
    </p:extLst>
  </p:cSld>
  <p:clrMap bg1="lt1" tx1="dk1" bg2="lt2" tx2="dk2" accent1="accent1" accent2="accent2" accent3="accent3" accent4="accent4" accent5="accent5" accent6="accent6" hlink="hlink" folHlink="folHlink"/>
  <p:sldLayoutIdLst>
    <p:sldLayoutId id="214748368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0D37583F-2906-4DF2-8736-91EE5AA6428A}"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C39A7883-259B-4D69-94F8-A5C495696710}"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922483128"/>
      </p:ext>
    </p:extLst>
  </p:cSld>
  <p:clrMap bg1="lt1" tx1="dk1" bg2="lt2" tx2="dk2" accent1="accent1" accent2="accent2" accent3="accent3" accent4="accent4" accent5="accent5" accent6="accent6" hlink="hlink" folHlink="folHlink"/>
  <p:sldLayoutIdLst>
    <p:sldLayoutId id="214748368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3E3FE80-5C3F-448A-854A-B09FEE67B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6834461-F174-4428-8ABF-08B14EF6E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19B423D-E1E7-4355-8FA7-E7931D085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11866612-777F-4264-955A-E31CD80D58F5}"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a:extLst>
              <a:ext uri="{FF2B5EF4-FFF2-40B4-BE49-F238E27FC236}">
                <a16:creationId xmlns:a16="http://schemas.microsoft.com/office/drawing/2014/main" xmlns="" id="{61F7B4FA-B853-4850-AAD6-0D3DCA6F60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a:extLst>
              <a:ext uri="{FF2B5EF4-FFF2-40B4-BE49-F238E27FC236}">
                <a16:creationId xmlns:a16="http://schemas.microsoft.com/office/drawing/2014/main" xmlns="" id="{9F14C546-A0EF-41C9-91DC-1FEBC48920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B07494EA-8232-4F48-A241-49E65560A49D}"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1341278125"/>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3E3FE80-5C3F-448A-854A-B09FEE67B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6834461-F174-4428-8ABF-08B14EF6E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19B423D-E1E7-4355-8FA7-E7931D085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11866612-777F-4264-955A-E31CD80D58F5}"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a:extLst>
              <a:ext uri="{FF2B5EF4-FFF2-40B4-BE49-F238E27FC236}">
                <a16:creationId xmlns:a16="http://schemas.microsoft.com/office/drawing/2014/main" xmlns="" id="{61F7B4FA-B853-4850-AAD6-0D3DCA6F60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a:extLst>
              <a:ext uri="{FF2B5EF4-FFF2-40B4-BE49-F238E27FC236}">
                <a16:creationId xmlns:a16="http://schemas.microsoft.com/office/drawing/2014/main" xmlns="" id="{9F14C546-A0EF-41C9-91DC-1FEBC48920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B07494EA-8232-4F48-A241-49E65560A49D}"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418159420"/>
      </p:ext>
    </p:extLst>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3E3FE80-5C3F-448A-854A-B09FEE67B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6834461-F174-4428-8ABF-08B14EF6E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19B423D-E1E7-4355-8FA7-E7931D085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11866612-777F-4264-955A-E31CD80D58F5}"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a:extLst>
              <a:ext uri="{FF2B5EF4-FFF2-40B4-BE49-F238E27FC236}">
                <a16:creationId xmlns:a16="http://schemas.microsoft.com/office/drawing/2014/main" xmlns="" id="{61F7B4FA-B853-4850-AAD6-0D3DCA6F60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a:extLst>
              <a:ext uri="{FF2B5EF4-FFF2-40B4-BE49-F238E27FC236}">
                <a16:creationId xmlns:a16="http://schemas.microsoft.com/office/drawing/2014/main" xmlns="" id="{9F14C546-A0EF-41C9-91DC-1FEBC48920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B07494EA-8232-4F48-A241-49E65560A49D}"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1275948603"/>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3E3FE80-5C3F-448A-854A-B09FEE67B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6834461-F174-4428-8ABF-08B14EF6E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19B423D-E1E7-4355-8FA7-E7931D085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11866612-777F-4264-955A-E31CD80D58F5}"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a:extLst>
              <a:ext uri="{FF2B5EF4-FFF2-40B4-BE49-F238E27FC236}">
                <a16:creationId xmlns:a16="http://schemas.microsoft.com/office/drawing/2014/main" xmlns="" id="{61F7B4FA-B853-4850-AAD6-0D3DCA6F60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a:extLst>
              <a:ext uri="{FF2B5EF4-FFF2-40B4-BE49-F238E27FC236}">
                <a16:creationId xmlns:a16="http://schemas.microsoft.com/office/drawing/2014/main" xmlns="" id="{9F14C546-A0EF-41C9-91DC-1FEBC48920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B07494EA-8232-4F48-A241-49E65560A49D}"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2405024160"/>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bwMode="auto">
          <a:xfrm>
            <a:off x="406400" y="152400"/>
            <a:ext cx="11582400" cy="6858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p>
            <a:pPr lvl="0"/>
            <a:r>
              <a:rPr lang="en-US"/>
              <a:t>Click to edit Master title style</a:t>
            </a:r>
          </a:p>
        </p:txBody>
      </p:sp>
      <p:sp>
        <p:nvSpPr>
          <p:cNvPr id="451587" name="Rectangle 3"/>
          <p:cNvSpPr>
            <a:spLocks noGrp="1" noChangeArrowheads="1"/>
          </p:cNvSpPr>
          <p:nvPr>
            <p:ph type="body" idx="1"/>
          </p:nvPr>
        </p:nvSpPr>
        <p:spPr bwMode="auto">
          <a:xfrm>
            <a:off x="406400" y="990600"/>
            <a:ext cx="11582400" cy="5410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1588" name="Line 4"/>
          <p:cNvSpPr>
            <a:spLocks noChangeShapeType="1"/>
          </p:cNvSpPr>
          <p:nvPr/>
        </p:nvSpPr>
        <p:spPr bwMode="auto">
          <a:xfrm>
            <a:off x="406400" y="838200"/>
            <a:ext cx="11582400" cy="0"/>
          </a:xfrm>
          <a:prstGeom prst="line">
            <a:avLst/>
          </a:prstGeom>
          <a:noFill/>
          <a:ln w="38100">
            <a:solidFill>
              <a:schemeClr val="tx2"/>
            </a:solidFill>
            <a:round/>
            <a:headEnd type="none" w="sm" len="sm"/>
            <a:tailEnd type="none" w="sm" len="sm"/>
          </a:ln>
          <a:effectLst/>
        </p:spPr>
        <p:txBody>
          <a:bodyPr wrap="none"/>
          <a:lstStyle/>
          <a:p>
            <a:pPr eaLnBrk="0" fontAlgn="base" hangingPunct="0">
              <a:spcBef>
                <a:spcPct val="50000"/>
              </a:spcBef>
              <a:spcAft>
                <a:spcPct val="0"/>
              </a:spcAft>
            </a:pPr>
            <a:endParaRPr lang="en-US" sz="2400">
              <a:solidFill>
                <a:srgbClr val="FFFFCC"/>
              </a:solidFill>
              <a:latin typeface="Arial" charset="0"/>
            </a:endParaRPr>
          </a:p>
        </p:txBody>
      </p:sp>
    </p:spTree>
    <p:extLst>
      <p:ext uri="{BB962C8B-B14F-4D97-AF65-F5344CB8AC3E}">
        <p14:creationId xmlns:p14="http://schemas.microsoft.com/office/powerpoint/2010/main" val="1814945820"/>
      </p:ext>
    </p:extLst>
  </p:cSld>
  <p:clrMap bg1="dk2" tx1="lt1" bg2="dk1" tx2="lt2" accent1="accent1" accent2="accent2" accent3="accent3" accent4="accent4" accent5="accent5" accent6="accent6" hlink="hlink" folHlink="folHlink"/>
  <p:sldLayoutIdLst>
    <p:sldLayoutId id="2147483695" r:id="rId1"/>
  </p:sldLayoutIdLst>
  <p:txStyles>
    <p:titleStyle>
      <a:lvl1pPr algn="l" rtl="0" fontAlgn="base">
        <a:spcBef>
          <a:spcPct val="0"/>
        </a:spcBef>
        <a:spcAft>
          <a:spcPct val="0"/>
        </a:spcAft>
        <a:defRPr sz="4400" i="1">
          <a:solidFill>
            <a:schemeClr val="tx2"/>
          </a:solidFill>
          <a:latin typeface="+mj-lt"/>
          <a:ea typeface="+mj-ea"/>
          <a:cs typeface="+mj-cs"/>
        </a:defRPr>
      </a:lvl1pPr>
      <a:lvl2pPr algn="l" rtl="0" fontAlgn="base">
        <a:spcBef>
          <a:spcPct val="0"/>
        </a:spcBef>
        <a:spcAft>
          <a:spcPct val="0"/>
        </a:spcAft>
        <a:defRPr sz="4400" i="1">
          <a:solidFill>
            <a:schemeClr val="tx2"/>
          </a:solidFill>
          <a:latin typeface="Times New Roman" pitchFamily="18" charset="0"/>
        </a:defRPr>
      </a:lvl2pPr>
      <a:lvl3pPr algn="l" rtl="0" fontAlgn="base">
        <a:spcBef>
          <a:spcPct val="0"/>
        </a:spcBef>
        <a:spcAft>
          <a:spcPct val="0"/>
        </a:spcAft>
        <a:defRPr sz="4400" i="1">
          <a:solidFill>
            <a:schemeClr val="tx2"/>
          </a:solidFill>
          <a:latin typeface="Times New Roman" pitchFamily="18" charset="0"/>
        </a:defRPr>
      </a:lvl3pPr>
      <a:lvl4pPr algn="l" rtl="0" fontAlgn="base">
        <a:spcBef>
          <a:spcPct val="0"/>
        </a:spcBef>
        <a:spcAft>
          <a:spcPct val="0"/>
        </a:spcAft>
        <a:defRPr sz="4400" i="1">
          <a:solidFill>
            <a:schemeClr val="tx2"/>
          </a:solidFill>
          <a:latin typeface="Times New Roman" pitchFamily="18" charset="0"/>
        </a:defRPr>
      </a:lvl4pPr>
      <a:lvl5pPr algn="l" rtl="0" fontAlgn="base">
        <a:spcBef>
          <a:spcPct val="0"/>
        </a:spcBef>
        <a:spcAft>
          <a:spcPct val="0"/>
        </a:spcAft>
        <a:defRPr sz="4400" i="1">
          <a:solidFill>
            <a:schemeClr val="tx2"/>
          </a:solidFill>
          <a:latin typeface="Times New Roman" pitchFamily="18" charset="0"/>
        </a:defRPr>
      </a:lvl5pPr>
      <a:lvl6pPr marL="457200" algn="l" rtl="0" fontAlgn="base">
        <a:spcBef>
          <a:spcPct val="0"/>
        </a:spcBef>
        <a:spcAft>
          <a:spcPct val="0"/>
        </a:spcAft>
        <a:defRPr sz="4400" i="1">
          <a:solidFill>
            <a:schemeClr val="tx2"/>
          </a:solidFill>
          <a:latin typeface="Times New Roman" pitchFamily="18" charset="0"/>
        </a:defRPr>
      </a:lvl6pPr>
      <a:lvl7pPr marL="914400" algn="l" rtl="0" fontAlgn="base">
        <a:spcBef>
          <a:spcPct val="0"/>
        </a:spcBef>
        <a:spcAft>
          <a:spcPct val="0"/>
        </a:spcAft>
        <a:defRPr sz="4400" i="1">
          <a:solidFill>
            <a:schemeClr val="tx2"/>
          </a:solidFill>
          <a:latin typeface="Times New Roman" pitchFamily="18" charset="0"/>
        </a:defRPr>
      </a:lvl7pPr>
      <a:lvl8pPr marL="1371600" algn="l" rtl="0" fontAlgn="base">
        <a:spcBef>
          <a:spcPct val="0"/>
        </a:spcBef>
        <a:spcAft>
          <a:spcPct val="0"/>
        </a:spcAft>
        <a:defRPr sz="4400" i="1">
          <a:solidFill>
            <a:schemeClr val="tx2"/>
          </a:solidFill>
          <a:latin typeface="Times New Roman" pitchFamily="18" charset="0"/>
        </a:defRPr>
      </a:lvl8pPr>
      <a:lvl9pPr marL="1828800" algn="l" rtl="0" fontAlgn="base">
        <a:spcBef>
          <a:spcPct val="0"/>
        </a:spcBef>
        <a:spcAft>
          <a:spcPct val="0"/>
        </a:spcAft>
        <a:defRPr sz="4400" i="1">
          <a:solidFill>
            <a:schemeClr val="tx2"/>
          </a:solidFill>
          <a:latin typeface="Times New Roman" pitchFamily="18" charset="0"/>
        </a:defRPr>
      </a:lvl9pPr>
    </p:titleStyle>
    <p:bodyStyle>
      <a:lvl1pPr marL="342900" indent="-342900" algn="l" rtl="0" fontAlgn="base">
        <a:spcBef>
          <a:spcPct val="20000"/>
        </a:spcBef>
        <a:spcAft>
          <a:spcPct val="0"/>
        </a:spcAft>
        <a:buClr>
          <a:schemeClr val="tx2"/>
        </a:buClr>
        <a:buChar char="•"/>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Char char="–"/>
        <a:defRPr sz="2400">
          <a:solidFill>
            <a:schemeClr val="tx1"/>
          </a:solidFill>
          <a:latin typeface="+mn-lt"/>
        </a:defRPr>
      </a:lvl2pPr>
      <a:lvl3pPr marL="1143000" indent="-228600" algn="l" rtl="0" fontAlgn="base">
        <a:spcBef>
          <a:spcPct val="20000"/>
        </a:spcBef>
        <a:spcAft>
          <a:spcPct val="0"/>
        </a:spcAft>
        <a:buClr>
          <a:schemeClr val="tx2"/>
        </a:buClr>
        <a:buChar char="•"/>
        <a:defRPr sz="2000">
          <a:solidFill>
            <a:schemeClr val="tx1"/>
          </a:solidFill>
          <a:latin typeface="+mn-lt"/>
        </a:defRPr>
      </a:lvl3pPr>
      <a:lvl4pPr marL="1600200" indent="-228600" algn="l" rtl="0" fontAlgn="base">
        <a:spcBef>
          <a:spcPct val="20000"/>
        </a:spcBef>
        <a:spcAft>
          <a:spcPct val="0"/>
        </a:spcAft>
        <a:buClr>
          <a:schemeClr val="tx2"/>
        </a:buClr>
        <a:buChar char="–"/>
        <a:defRPr sz="2000">
          <a:solidFill>
            <a:schemeClr val="tx1"/>
          </a:solidFill>
          <a:latin typeface="+mn-lt"/>
        </a:defRPr>
      </a:lvl4pPr>
      <a:lvl5pPr marL="2057400" indent="-228600" algn="l" rtl="0" fontAlgn="base">
        <a:spcBef>
          <a:spcPct val="20000"/>
        </a:spcBef>
        <a:spcAft>
          <a:spcPct val="0"/>
        </a:spcAft>
        <a:buClr>
          <a:schemeClr val="tx2"/>
        </a:buClr>
        <a:buChar char="•"/>
        <a:defRPr sz="2000">
          <a:solidFill>
            <a:schemeClr val="tx1"/>
          </a:solidFill>
          <a:latin typeface="+mn-lt"/>
        </a:defRPr>
      </a:lvl5pPr>
      <a:lvl6pPr marL="2514600" indent="-228600" algn="l" rtl="0" fontAlgn="base">
        <a:spcBef>
          <a:spcPct val="20000"/>
        </a:spcBef>
        <a:spcAft>
          <a:spcPct val="0"/>
        </a:spcAft>
        <a:buClr>
          <a:schemeClr val="tx2"/>
        </a:buClr>
        <a:buChar char="•"/>
        <a:defRPr sz="2000">
          <a:solidFill>
            <a:schemeClr val="tx1"/>
          </a:solidFill>
          <a:latin typeface="+mn-lt"/>
        </a:defRPr>
      </a:lvl6pPr>
      <a:lvl7pPr marL="2971800" indent="-228600" algn="l" rtl="0" fontAlgn="base">
        <a:spcBef>
          <a:spcPct val="20000"/>
        </a:spcBef>
        <a:spcAft>
          <a:spcPct val="0"/>
        </a:spcAft>
        <a:buClr>
          <a:schemeClr val="tx2"/>
        </a:buClr>
        <a:buChar char="•"/>
        <a:defRPr sz="2000">
          <a:solidFill>
            <a:schemeClr val="tx1"/>
          </a:solidFill>
          <a:latin typeface="+mn-lt"/>
        </a:defRPr>
      </a:lvl7pPr>
      <a:lvl8pPr marL="3429000" indent="-228600" algn="l" rtl="0" fontAlgn="base">
        <a:spcBef>
          <a:spcPct val="20000"/>
        </a:spcBef>
        <a:spcAft>
          <a:spcPct val="0"/>
        </a:spcAft>
        <a:buClr>
          <a:schemeClr val="tx2"/>
        </a:buClr>
        <a:buChar char="•"/>
        <a:defRPr sz="2000">
          <a:solidFill>
            <a:schemeClr val="tx1"/>
          </a:solidFill>
          <a:latin typeface="+mn-lt"/>
        </a:defRPr>
      </a:lvl8pPr>
      <a:lvl9pPr marL="3886200" indent="-228600" algn="l" rtl="0" fontAlgn="base">
        <a:spcBef>
          <a:spcPct val="20000"/>
        </a:spcBef>
        <a:spcAft>
          <a:spcPct val="0"/>
        </a:spcAft>
        <a:buClr>
          <a:schemeClr val="tx2"/>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479380270"/>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69804"/>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bwMode="auto">
          <a:xfrm>
            <a:off x="914400" y="609600"/>
            <a:ext cx="10363200" cy="1143000"/>
          </a:xfrm>
          <a:prstGeom prst="rect">
            <a:avLst/>
          </a:prstGeom>
          <a:noFill/>
          <a:ln w="12700">
            <a:noFill/>
            <a:miter lim="800000"/>
            <a:headEnd/>
            <a:tailEnd/>
          </a:ln>
          <a:effectLst>
            <a:outerShdw dist="35921" dir="2700000" algn="ctr" rotWithShape="0">
              <a:schemeClr val="tx1"/>
            </a:outerShdw>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896003" name="Rectangle 3"/>
          <p:cNvSpPr>
            <a:spLocks noGrp="1" noChangeArrowheads="1"/>
          </p:cNvSpPr>
          <p:nvPr>
            <p:ph type="body" idx="1"/>
          </p:nvPr>
        </p:nvSpPr>
        <p:spPr bwMode="auto">
          <a:xfrm>
            <a:off x="914400" y="1981200"/>
            <a:ext cx="10363200" cy="4114800"/>
          </a:xfrm>
          <a:prstGeom prst="rect">
            <a:avLst/>
          </a:prstGeom>
          <a:noFill/>
          <a:ln w="12700">
            <a:noFill/>
            <a:miter lim="800000"/>
            <a:headEnd/>
            <a:tailEnd/>
          </a:ln>
          <a:effectLst>
            <a:outerShdw dist="17961" dir="2700000" algn="ctr" rotWithShape="0">
              <a:schemeClr val="tx1"/>
            </a:outerShdw>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96004" name="Group 4"/>
          <p:cNvGrpSpPr>
            <a:grpSpLocks/>
          </p:cNvGrpSpPr>
          <p:nvPr/>
        </p:nvGrpSpPr>
        <p:grpSpPr bwMode="auto">
          <a:xfrm>
            <a:off x="44451" y="0"/>
            <a:ext cx="12103100" cy="6781800"/>
            <a:chOff x="24" y="0"/>
            <a:chExt cx="6432" cy="4272"/>
          </a:xfrm>
        </p:grpSpPr>
        <p:sp>
          <p:nvSpPr>
            <p:cNvPr id="896005" name="Rectangle 5"/>
            <p:cNvSpPr>
              <a:spLocks noChangeArrowheads="1"/>
            </p:cNvSpPr>
            <p:nvPr/>
          </p:nvSpPr>
          <p:spPr bwMode="auto">
            <a:xfrm>
              <a:off x="5976" y="3792"/>
              <a:ext cx="480" cy="480"/>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896006" name="Rectangle 6"/>
            <p:cNvSpPr>
              <a:spLocks noChangeArrowheads="1"/>
            </p:cNvSpPr>
            <p:nvPr/>
          </p:nvSpPr>
          <p:spPr bwMode="auto">
            <a:xfrm>
              <a:off x="5976" y="0"/>
              <a:ext cx="480" cy="384"/>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896007" name="Rectangle 7"/>
            <p:cNvSpPr>
              <a:spLocks noChangeArrowheads="1"/>
            </p:cNvSpPr>
            <p:nvPr/>
          </p:nvSpPr>
          <p:spPr bwMode="auto">
            <a:xfrm>
              <a:off x="24" y="3792"/>
              <a:ext cx="480" cy="480"/>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896008" name="Rectangle 8"/>
            <p:cNvSpPr>
              <a:spLocks noChangeArrowheads="1"/>
            </p:cNvSpPr>
            <p:nvPr/>
          </p:nvSpPr>
          <p:spPr bwMode="auto">
            <a:xfrm>
              <a:off x="24" y="0"/>
              <a:ext cx="480" cy="384"/>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Tree>
    <p:extLst>
      <p:ext uri="{BB962C8B-B14F-4D97-AF65-F5344CB8AC3E}">
        <p14:creationId xmlns:p14="http://schemas.microsoft.com/office/powerpoint/2010/main" val="4121944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txStyles>
    <p:title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Times New Roman" pitchFamily="18" charset="0"/>
          <a:cs typeface="Arial" charset="0"/>
        </a:defRPr>
      </a:lvl2pPr>
      <a:lvl3pPr algn="ctr" rtl="0" fontAlgn="base">
        <a:spcBef>
          <a:spcPct val="0"/>
        </a:spcBef>
        <a:spcAft>
          <a:spcPct val="0"/>
        </a:spcAft>
        <a:defRPr sz="4400">
          <a:solidFill>
            <a:srgbClr val="FFFF00"/>
          </a:solidFill>
          <a:latin typeface="Times New Roman" pitchFamily="18" charset="0"/>
          <a:cs typeface="Arial" charset="0"/>
        </a:defRPr>
      </a:lvl3pPr>
      <a:lvl4pPr algn="ctr" rtl="0" fontAlgn="base">
        <a:spcBef>
          <a:spcPct val="0"/>
        </a:spcBef>
        <a:spcAft>
          <a:spcPct val="0"/>
        </a:spcAft>
        <a:defRPr sz="4400">
          <a:solidFill>
            <a:srgbClr val="FFFF00"/>
          </a:solidFill>
          <a:latin typeface="Times New Roman" pitchFamily="18" charset="0"/>
          <a:cs typeface="Arial" charset="0"/>
        </a:defRPr>
      </a:lvl4pPr>
      <a:lvl5pPr algn="ctr" rtl="0" fontAlgn="base">
        <a:spcBef>
          <a:spcPct val="0"/>
        </a:spcBef>
        <a:spcAft>
          <a:spcPct val="0"/>
        </a:spcAft>
        <a:defRPr sz="4400">
          <a:solidFill>
            <a:srgbClr val="FFFF00"/>
          </a:solidFill>
          <a:latin typeface="Times New Roman" pitchFamily="18" charset="0"/>
          <a:cs typeface="Arial" charset="0"/>
        </a:defRPr>
      </a:lvl5pPr>
      <a:lvl6pPr marL="457200" algn="ctr" rtl="0" fontAlgn="base">
        <a:spcBef>
          <a:spcPct val="0"/>
        </a:spcBef>
        <a:spcAft>
          <a:spcPct val="0"/>
        </a:spcAft>
        <a:defRPr sz="4400">
          <a:solidFill>
            <a:srgbClr val="FFFF00"/>
          </a:solidFill>
          <a:latin typeface="Times New Roman" pitchFamily="18" charset="0"/>
          <a:cs typeface="Arial" charset="0"/>
        </a:defRPr>
      </a:lvl6pPr>
      <a:lvl7pPr marL="914400" algn="ctr" rtl="0" fontAlgn="base">
        <a:spcBef>
          <a:spcPct val="0"/>
        </a:spcBef>
        <a:spcAft>
          <a:spcPct val="0"/>
        </a:spcAft>
        <a:defRPr sz="4400">
          <a:solidFill>
            <a:srgbClr val="FFFF00"/>
          </a:solidFill>
          <a:latin typeface="Times New Roman" pitchFamily="18" charset="0"/>
          <a:cs typeface="Arial" charset="0"/>
        </a:defRPr>
      </a:lvl7pPr>
      <a:lvl8pPr marL="1371600" algn="ctr" rtl="0" fontAlgn="base">
        <a:spcBef>
          <a:spcPct val="0"/>
        </a:spcBef>
        <a:spcAft>
          <a:spcPct val="0"/>
        </a:spcAft>
        <a:defRPr sz="4400">
          <a:solidFill>
            <a:srgbClr val="FFFF00"/>
          </a:solidFill>
          <a:latin typeface="Times New Roman" pitchFamily="18" charset="0"/>
          <a:cs typeface="Arial" charset="0"/>
        </a:defRPr>
      </a:lvl8pPr>
      <a:lvl9pPr marL="1828800" algn="ctr" rtl="0" fontAlgn="base">
        <a:spcBef>
          <a:spcPct val="0"/>
        </a:spcBef>
        <a:spcAft>
          <a:spcPct val="0"/>
        </a:spcAft>
        <a:defRPr sz="4400">
          <a:solidFill>
            <a:srgbClr val="FFFF00"/>
          </a:solidFill>
          <a:latin typeface="Times New Roman" pitchFamily="18" charset="0"/>
          <a:cs typeface="Arial" charset="0"/>
        </a:defRPr>
      </a:lvl9pPr>
    </p:titleStyle>
    <p:bodyStyle>
      <a:lvl1pPr marL="342900" indent="-342900" algn="l" rtl="0" fontAlgn="base">
        <a:spcBef>
          <a:spcPct val="20000"/>
        </a:spcBef>
        <a:spcAft>
          <a:spcPct val="0"/>
        </a:spcAft>
        <a:buClr>
          <a:srgbClr val="FFFFFF"/>
        </a:buClr>
        <a:buSzPct val="100000"/>
        <a:buChar char="•"/>
        <a:defRPr sz="3200">
          <a:solidFill>
            <a:srgbClr val="FFFFFF"/>
          </a:solidFill>
          <a:latin typeface="+mn-lt"/>
          <a:ea typeface="+mn-ea"/>
          <a:cs typeface="+mn-cs"/>
        </a:defRPr>
      </a:lvl1pPr>
      <a:lvl2pPr marL="742950" indent="-285750" algn="l" rtl="0" fontAlgn="base">
        <a:spcBef>
          <a:spcPct val="20000"/>
        </a:spcBef>
        <a:spcAft>
          <a:spcPct val="0"/>
        </a:spcAft>
        <a:buClr>
          <a:schemeClr val="hlink"/>
        </a:buClr>
        <a:buSzPct val="100000"/>
        <a:buChar char="–"/>
        <a:defRPr sz="2800">
          <a:solidFill>
            <a:srgbClr val="00FFFF"/>
          </a:solidFill>
          <a:latin typeface="+mn-lt"/>
          <a:cs typeface="+mn-cs"/>
        </a:defRPr>
      </a:lvl2pPr>
      <a:lvl3pPr marL="1143000" indent="-228600" algn="l" rtl="0" fontAlgn="base">
        <a:spcBef>
          <a:spcPct val="20000"/>
        </a:spcBef>
        <a:spcAft>
          <a:spcPct val="0"/>
        </a:spcAft>
        <a:buSzPct val="100000"/>
        <a:buChar char="•"/>
        <a:defRPr sz="2400">
          <a:solidFill>
            <a:srgbClr val="91FF99"/>
          </a:solidFill>
          <a:latin typeface="+mn-lt"/>
          <a:cs typeface="+mn-cs"/>
        </a:defRPr>
      </a:lvl3pPr>
      <a:lvl4pPr marL="1600200" indent="-228600" algn="l" rtl="0" fontAlgn="base">
        <a:spcBef>
          <a:spcPct val="20000"/>
        </a:spcBef>
        <a:spcAft>
          <a:spcPct val="0"/>
        </a:spcAft>
        <a:buSzPct val="100000"/>
        <a:buChar char="–"/>
        <a:defRPr sz="2000">
          <a:solidFill>
            <a:srgbClr val="FFFFFF"/>
          </a:solidFill>
          <a:latin typeface="+mn-lt"/>
          <a:cs typeface="+mn-cs"/>
        </a:defRPr>
      </a:lvl4pPr>
      <a:lvl5pPr marL="2057400" indent="-228600" algn="l" rtl="0" fontAlgn="base">
        <a:spcBef>
          <a:spcPct val="20000"/>
        </a:spcBef>
        <a:spcAft>
          <a:spcPct val="0"/>
        </a:spcAft>
        <a:buSzPct val="100000"/>
        <a:buChar char="»"/>
        <a:defRPr sz="2000">
          <a:solidFill>
            <a:srgbClr val="FFFFFF"/>
          </a:solidFill>
          <a:latin typeface="+mn-lt"/>
          <a:cs typeface="+mn-cs"/>
        </a:defRPr>
      </a:lvl5pPr>
      <a:lvl6pPr marL="2514600" indent="-228600" algn="l" rtl="0" fontAlgn="base">
        <a:spcBef>
          <a:spcPct val="20000"/>
        </a:spcBef>
        <a:spcAft>
          <a:spcPct val="0"/>
        </a:spcAft>
        <a:buSzPct val="100000"/>
        <a:buChar char="»"/>
        <a:defRPr sz="2000">
          <a:solidFill>
            <a:srgbClr val="FFFFFF"/>
          </a:solidFill>
          <a:latin typeface="+mn-lt"/>
          <a:cs typeface="+mn-cs"/>
        </a:defRPr>
      </a:lvl6pPr>
      <a:lvl7pPr marL="2971800" indent="-228600" algn="l" rtl="0" fontAlgn="base">
        <a:spcBef>
          <a:spcPct val="20000"/>
        </a:spcBef>
        <a:spcAft>
          <a:spcPct val="0"/>
        </a:spcAft>
        <a:buSzPct val="100000"/>
        <a:buChar char="»"/>
        <a:defRPr sz="2000">
          <a:solidFill>
            <a:srgbClr val="FFFFFF"/>
          </a:solidFill>
          <a:latin typeface="+mn-lt"/>
          <a:cs typeface="+mn-cs"/>
        </a:defRPr>
      </a:lvl7pPr>
      <a:lvl8pPr marL="3429000" indent="-228600" algn="l" rtl="0" fontAlgn="base">
        <a:spcBef>
          <a:spcPct val="20000"/>
        </a:spcBef>
        <a:spcAft>
          <a:spcPct val="0"/>
        </a:spcAft>
        <a:buSzPct val="100000"/>
        <a:buChar char="»"/>
        <a:defRPr sz="2000">
          <a:solidFill>
            <a:srgbClr val="FFFFFF"/>
          </a:solidFill>
          <a:latin typeface="+mn-lt"/>
          <a:cs typeface="+mn-cs"/>
        </a:defRPr>
      </a:lvl8pPr>
      <a:lvl9pPr marL="3886200" indent="-228600" algn="l" rtl="0" fontAlgn="base">
        <a:spcBef>
          <a:spcPct val="20000"/>
        </a:spcBef>
        <a:spcAft>
          <a:spcPct val="0"/>
        </a:spcAft>
        <a:buSzPct val="100000"/>
        <a:buChar char="»"/>
        <a:defRPr sz="2000">
          <a:solidFill>
            <a:srgbClr val="FFFFF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591758809"/>
      </p:ext>
    </p:extLst>
  </p:cSld>
  <p:clrMap bg1="lt1" tx1="dk1" bg2="lt2" tx2="dk2" accent1="accent1" accent2="accent2" accent3="accent3" accent4="accent4" accent5="accent5" accent6="accent6" hlink="hlink" folHlink="folHlink"/>
  <p:sldLayoutIdLst>
    <p:sldLayoutId id="2147483699"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679783979"/>
      </p:ext>
    </p:extLst>
  </p:cSld>
  <p:clrMap bg1="lt1" tx1="dk1" bg2="lt2" tx2="dk2" accent1="accent1" accent2="accent2" accent3="accent3" accent4="accent4" accent5="accent5" accent6="accent6" hlink="hlink" folHlink="folHlink"/>
  <p:sldLayoutIdLst>
    <p:sldLayoutId id="214748370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209272468"/>
      </p:ext>
    </p:extLst>
  </p:cSld>
  <p:clrMap bg1="lt1" tx1="dk1" bg2="lt2" tx2="dk2" accent1="accent1" accent2="accent2" accent3="accent3" accent4="accent4" accent5="accent5" accent6="accent6" hlink="hlink" folHlink="folHlink"/>
  <p:sldLayoutIdLst>
    <p:sldLayoutId id="214748370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596259853"/>
      </p:ext>
    </p:extLst>
  </p:cSld>
  <p:clrMap bg1="lt1" tx1="dk1" bg2="lt2" tx2="dk2" accent1="accent1" accent2="accent2" accent3="accent3" accent4="accent4" accent5="accent5" accent6="accent6" hlink="hlink" folHlink="folHlink"/>
  <p:sldLayoutIdLst>
    <p:sldLayoutId id="214748370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886191590"/>
      </p:ext>
    </p:extLst>
  </p:cSld>
  <p:clrMap bg1="lt1" tx1="dk1" bg2="lt2" tx2="dk2" accent1="accent1" accent2="accent2" accent3="accent3" accent4="accent4" accent5="accent5" accent6="accent6" hlink="hlink" folHlink="folHlink"/>
  <p:sldLayoutIdLst>
    <p:sldLayoutId id="214748370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477118013"/>
      </p:ext>
    </p:extLst>
  </p:cSld>
  <p:clrMap bg1="lt1" tx1="dk1" bg2="lt2" tx2="dk2" accent1="accent1" accent2="accent2" accent3="accent3" accent4="accent4" accent5="accent5" accent6="accent6" hlink="hlink" folHlink="folHlink"/>
  <p:sldLayoutIdLst>
    <p:sldLayoutId id="2147483709"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015564673"/>
      </p:ext>
    </p:extLst>
  </p:cSld>
  <p:clrMap bg1="lt1" tx1="dk1" bg2="lt2" tx2="dk2" accent1="accent1" accent2="accent2" accent3="accent3" accent4="accent4" accent5="accent5" accent6="accent6" hlink="hlink" folHlink="folHlink"/>
  <p:sldLayoutIdLst>
    <p:sldLayoutId id="214748371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4251757291"/>
      </p:ext>
    </p:extLst>
  </p:cSld>
  <p:clrMap bg1="lt1" tx1="dk1" bg2="lt2" tx2="dk2" accent1="accent1" accent2="accent2" accent3="accent3" accent4="accent4" accent5="accent5" accent6="accent6" hlink="hlink" folHlink="folHlink"/>
  <p:sldLayoutIdLst>
    <p:sldLayoutId id="214748371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4029384894"/>
      </p:ext>
    </p:extLst>
  </p:cSld>
  <p:clrMap bg1="lt1" tx1="dk1" bg2="lt2" tx2="dk2" accent1="accent1" accent2="accent2" accent3="accent3" accent4="accent4" accent5="accent5" accent6="accent6" hlink="hlink" folHlink="folHlink"/>
  <p:sldLayoutIdLst>
    <p:sldLayoutId id="214748371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707106398"/>
      </p:ext>
    </p:extLst>
  </p:cSld>
  <p:clrMap bg1="lt1" tx1="dk1" bg2="lt2" tx2="dk2" accent1="accent1" accent2="accent2" accent3="accent3" accent4="accent4" accent5="accent5" accent6="accent6" hlink="hlink" folHlink="folHlink"/>
  <p:sldLayoutIdLst>
    <p:sldLayoutId id="214748371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69804"/>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bwMode="auto">
          <a:xfrm>
            <a:off x="914400" y="609600"/>
            <a:ext cx="10363200" cy="1143000"/>
          </a:xfrm>
          <a:prstGeom prst="rect">
            <a:avLst/>
          </a:prstGeom>
          <a:noFill/>
          <a:ln w="12700">
            <a:noFill/>
            <a:miter lim="800000"/>
            <a:headEnd/>
            <a:tailEnd/>
          </a:ln>
          <a:effectLst>
            <a:outerShdw dist="35921" dir="2700000" algn="ctr" rotWithShape="0">
              <a:schemeClr val="tx1"/>
            </a:outerShdw>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896003" name="Rectangle 3"/>
          <p:cNvSpPr>
            <a:spLocks noGrp="1" noChangeArrowheads="1"/>
          </p:cNvSpPr>
          <p:nvPr>
            <p:ph type="body" idx="1"/>
          </p:nvPr>
        </p:nvSpPr>
        <p:spPr bwMode="auto">
          <a:xfrm>
            <a:off x="914400" y="1981200"/>
            <a:ext cx="10363200" cy="4114800"/>
          </a:xfrm>
          <a:prstGeom prst="rect">
            <a:avLst/>
          </a:prstGeom>
          <a:noFill/>
          <a:ln w="12700">
            <a:noFill/>
            <a:miter lim="800000"/>
            <a:headEnd/>
            <a:tailEnd/>
          </a:ln>
          <a:effectLst>
            <a:outerShdw dist="17961" dir="2700000" algn="ctr" rotWithShape="0">
              <a:schemeClr val="tx1"/>
            </a:outerShdw>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 name="Group 4"/>
          <p:cNvGrpSpPr>
            <a:grpSpLocks/>
          </p:cNvGrpSpPr>
          <p:nvPr/>
        </p:nvGrpSpPr>
        <p:grpSpPr bwMode="auto">
          <a:xfrm>
            <a:off x="44451" y="0"/>
            <a:ext cx="12103100" cy="6781800"/>
            <a:chOff x="24" y="0"/>
            <a:chExt cx="6432" cy="4272"/>
          </a:xfrm>
        </p:grpSpPr>
        <p:sp>
          <p:nvSpPr>
            <p:cNvPr id="896005" name="Rectangle 5"/>
            <p:cNvSpPr>
              <a:spLocks noChangeArrowheads="1"/>
            </p:cNvSpPr>
            <p:nvPr/>
          </p:nvSpPr>
          <p:spPr bwMode="auto">
            <a:xfrm>
              <a:off x="5976" y="3792"/>
              <a:ext cx="480" cy="480"/>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896006" name="Rectangle 6"/>
            <p:cNvSpPr>
              <a:spLocks noChangeArrowheads="1"/>
            </p:cNvSpPr>
            <p:nvPr/>
          </p:nvSpPr>
          <p:spPr bwMode="auto">
            <a:xfrm>
              <a:off x="5976" y="0"/>
              <a:ext cx="480" cy="384"/>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896007" name="Rectangle 7"/>
            <p:cNvSpPr>
              <a:spLocks noChangeArrowheads="1"/>
            </p:cNvSpPr>
            <p:nvPr/>
          </p:nvSpPr>
          <p:spPr bwMode="auto">
            <a:xfrm>
              <a:off x="24" y="3792"/>
              <a:ext cx="480" cy="480"/>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896008" name="Rectangle 8"/>
            <p:cNvSpPr>
              <a:spLocks noChangeArrowheads="1"/>
            </p:cNvSpPr>
            <p:nvPr/>
          </p:nvSpPr>
          <p:spPr bwMode="auto">
            <a:xfrm>
              <a:off x="24" y="0"/>
              <a:ext cx="480" cy="384"/>
            </a:xfrm>
            <a:prstGeom prst="rect">
              <a:avLst/>
            </a:prstGeom>
            <a:no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Tree>
    <p:extLst>
      <p:ext uri="{BB962C8B-B14F-4D97-AF65-F5344CB8AC3E}">
        <p14:creationId xmlns:p14="http://schemas.microsoft.com/office/powerpoint/2010/main" val="2145027323"/>
      </p:ext>
    </p:extLst>
  </p:cSld>
  <p:clrMap bg1="lt1" tx1="dk1" bg2="lt2" tx2="dk2" accent1="accent1" accent2="accent2" accent3="accent3" accent4="accent4" accent5="accent5" accent6="accent6" hlink="hlink" folHlink="folHlink"/>
  <p:sldLayoutIdLst>
    <p:sldLayoutId id="2147483665" r:id="rId1"/>
  </p:sldLayoutIdLst>
  <p:transition/>
  <p:txStyles>
    <p:title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Times New Roman" pitchFamily="18" charset="0"/>
          <a:cs typeface="Arial" charset="0"/>
        </a:defRPr>
      </a:lvl2pPr>
      <a:lvl3pPr algn="ctr" rtl="0" fontAlgn="base">
        <a:spcBef>
          <a:spcPct val="0"/>
        </a:spcBef>
        <a:spcAft>
          <a:spcPct val="0"/>
        </a:spcAft>
        <a:defRPr sz="4400">
          <a:solidFill>
            <a:srgbClr val="FFFF00"/>
          </a:solidFill>
          <a:latin typeface="Times New Roman" pitchFamily="18" charset="0"/>
          <a:cs typeface="Arial" charset="0"/>
        </a:defRPr>
      </a:lvl3pPr>
      <a:lvl4pPr algn="ctr" rtl="0" fontAlgn="base">
        <a:spcBef>
          <a:spcPct val="0"/>
        </a:spcBef>
        <a:spcAft>
          <a:spcPct val="0"/>
        </a:spcAft>
        <a:defRPr sz="4400">
          <a:solidFill>
            <a:srgbClr val="FFFF00"/>
          </a:solidFill>
          <a:latin typeface="Times New Roman" pitchFamily="18" charset="0"/>
          <a:cs typeface="Arial" charset="0"/>
        </a:defRPr>
      </a:lvl4pPr>
      <a:lvl5pPr algn="ctr" rtl="0" fontAlgn="base">
        <a:spcBef>
          <a:spcPct val="0"/>
        </a:spcBef>
        <a:spcAft>
          <a:spcPct val="0"/>
        </a:spcAft>
        <a:defRPr sz="4400">
          <a:solidFill>
            <a:srgbClr val="FFFF00"/>
          </a:solidFill>
          <a:latin typeface="Times New Roman" pitchFamily="18" charset="0"/>
          <a:cs typeface="Arial" charset="0"/>
        </a:defRPr>
      </a:lvl5pPr>
      <a:lvl6pPr marL="457200" algn="ctr" rtl="0" fontAlgn="base">
        <a:spcBef>
          <a:spcPct val="0"/>
        </a:spcBef>
        <a:spcAft>
          <a:spcPct val="0"/>
        </a:spcAft>
        <a:defRPr sz="4400">
          <a:solidFill>
            <a:srgbClr val="FFFF00"/>
          </a:solidFill>
          <a:latin typeface="Times New Roman" pitchFamily="18" charset="0"/>
          <a:cs typeface="Arial" charset="0"/>
        </a:defRPr>
      </a:lvl6pPr>
      <a:lvl7pPr marL="914400" algn="ctr" rtl="0" fontAlgn="base">
        <a:spcBef>
          <a:spcPct val="0"/>
        </a:spcBef>
        <a:spcAft>
          <a:spcPct val="0"/>
        </a:spcAft>
        <a:defRPr sz="4400">
          <a:solidFill>
            <a:srgbClr val="FFFF00"/>
          </a:solidFill>
          <a:latin typeface="Times New Roman" pitchFamily="18" charset="0"/>
          <a:cs typeface="Arial" charset="0"/>
        </a:defRPr>
      </a:lvl7pPr>
      <a:lvl8pPr marL="1371600" algn="ctr" rtl="0" fontAlgn="base">
        <a:spcBef>
          <a:spcPct val="0"/>
        </a:spcBef>
        <a:spcAft>
          <a:spcPct val="0"/>
        </a:spcAft>
        <a:defRPr sz="4400">
          <a:solidFill>
            <a:srgbClr val="FFFF00"/>
          </a:solidFill>
          <a:latin typeface="Times New Roman" pitchFamily="18" charset="0"/>
          <a:cs typeface="Arial" charset="0"/>
        </a:defRPr>
      </a:lvl8pPr>
      <a:lvl9pPr marL="1828800" algn="ctr" rtl="0" fontAlgn="base">
        <a:spcBef>
          <a:spcPct val="0"/>
        </a:spcBef>
        <a:spcAft>
          <a:spcPct val="0"/>
        </a:spcAft>
        <a:defRPr sz="4400">
          <a:solidFill>
            <a:srgbClr val="FFFF00"/>
          </a:solidFill>
          <a:latin typeface="Times New Roman" pitchFamily="18" charset="0"/>
          <a:cs typeface="Arial" charset="0"/>
        </a:defRPr>
      </a:lvl9pPr>
    </p:titleStyle>
    <p:bodyStyle>
      <a:lvl1pPr marL="342900" indent="-342900" algn="l" rtl="0" fontAlgn="base">
        <a:spcBef>
          <a:spcPct val="20000"/>
        </a:spcBef>
        <a:spcAft>
          <a:spcPct val="0"/>
        </a:spcAft>
        <a:buClr>
          <a:srgbClr val="FFFFFF"/>
        </a:buClr>
        <a:buSzPct val="100000"/>
        <a:buChar char="•"/>
        <a:defRPr sz="3200">
          <a:solidFill>
            <a:srgbClr val="FFFFFF"/>
          </a:solidFill>
          <a:latin typeface="+mn-lt"/>
          <a:ea typeface="+mn-ea"/>
          <a:cs typeface="+mn-cs"/>
        </a:defRPr>
      </a:lvl1pPr>
      <a:lvl2pPr marL="742950" indent="-285750" algn="l" rtl="0" fontAlgn="base">
        <a:spcBef>
          <a:spcPct val="20000"/>
        </a:spcBef>
        <a:spcAft>
          <a:spcPct val="0"/>
        </a:spcAft>
        <a:buClr>
          <a:schemeClr val="hlink"/>
        </a:buClr>
        <a:buSzPct val="100000"/>
        <a:buChar char="–"/>
        <a:defRPr sz="2800">
          <a:solidFill>
            <a:srgbClr val="00FFFF"/>
          </a:solidFill>
          <a:latin typeface="+mn-lt"/>
          <a:cs typeface="+mn-cs"/>
        </a:defRPr>
      </a:lvl2pPr>
      <a:lvl3pPr marL="1143000" indent="-228600" algn="l" rtl="0" fontAlgn="base">
        <a:spcBef>
          <a:spcPct val="20000"/>
        </a:spcBef>
        <a:spcAft>
          <a:spcPct val="0"/>
        </a:spcAft>
        <a:buSzPct val="100000"/>
        <a:buChar char="•"/>
        <a:defRPr sz="2400">
          <a:solidFill>
            <a:srgbClr val="91FF99"/>
          </a:solidFill>
          <a:latin typeface="+mn-lt"/>
          <a:cs typeface="+mn-cs"/>
        </a:defRPr>
      </a:lvl3pPr>
      <a:lvl4pPr marL="1600200" indent="-228600" algn="l" rtl="0" fontAlgn="base">
        <a:spcBef>
          <a:spcPct val="20000"/>
        </a:spcBef>
        <a:spcAft>
          <a:spcPct val="0"/>
        </a:spcAft>
        <a:buSzPct val="100000"/>
        <a:buChar char="–"/>
        <a:defRPr sz="2000">
          <a:solidFill>
            <a:srgbClr val="FFFFFF"/>
          </a:solidFill>
          <a:latin typeface="+mn-lt"/>
          <a:cs typeface="+mn-cs"/>
        </a:defRPr>
      </a:lvl4pPr>
      <a:lvl5pPr marL="2057400" indent="-228600" algn="l" rtl="0" fontAlgn="base">
        <a:spcBef>
          <a:spcPct val="20000"/>
        </a:spcBef>
        <a:spcAft>
          <a:spcPct val="0"/>
        </a:spcAft>
        <a:buSzPct val="100000"/>
        <a:buChar char="»"/>
        <a:defRPr sz="2000">
          <a:solidFill>
            <a:srgbClr val="FFFFFF"/>
          </a:solidFill>
          <a:latin typeface="+mn-lt"/>
          <a:cs typeface="+mn-cs"/>
        </a:defRPr>
      </a:lvl5pPr>
      <a:lvl6pPr marL="2514600" indent="-228600" algn="l" rtl="0" fontAlgn="base">
        <a:spcBef>
          <a:spcPct val="20000"/>
        </a:spcBef>
        <a:spcAft>
          <a:spcPct val="0"/>
        </a:spcAft>
        <a:buSzPct val="100000"/>
        <a:buChar char="»"/>
        <a:defRPr sz="2000">
          <a:solidFill>
            <a:srgbClr val="FFFFFF"/>
          </a:solidFill>
          <a:latin typeface="+mn-lt"/>
          <a:cs typeface="+mn-cs"/>
        </a:defRPr>
      </a:lvl6pPr>
      <a:lvl7pPr marL="2971800" indent="-228600" algn="l" rtl="0" fontAlgn="base">
        <a:spcBef>
          <a:spcPct val="20000"/>
        </a:spcBef>
        <a:spcAft>
          <a:spcPct val="0"/>
        </a:spcAft>
        <a:buSzPct val="100000"/>
        <a:buChar char="»"/>
        <a:defRPr sz="2000">
          <a:solidFill>
            <a:srgbClr val="FFFFFF"/>
          </a:solidFill>
          <a:latin typeface="+mn-lt"/>
          <a:cs typeface="+mn-cs"/>
        </a:defRPr>
      </a:lvl7pPr>
      <a:lvl8pPr marL="3429000" indent="-228600" algn="l" rtl="0" fontAlgn="base">
        <a:spcBef>
          <a:spcPct val="20000"/>
        </a:spcBef>
        <a:spcAft>
          <a:spcPct val="0"/>
        </a:spcAft>
        <a:buSzPct val="100000"/>
        <a:buChar char="»"/>
        <a:defRPr sz="2000">
          <a:solidFill>
            <a:srgbClr val="FFFFFF"/>
          </a:solidFill>
          <a:latin typeface="+mn-lt"/>
          <a:cs typeface="+mn-cs"/>
        </a:defRPr>
      </a:lvl8pPr>
      <a:lvl9pPr marL="3886200" indent="-228600" algn="l" rtl="0" fontAlgn="base">
        <a:spcBef>
          <a:spcPct val="20000"/>
        </a:spcBef>
        <a:spcAft>
          <a:spcPct val="0"/>
        </a:spcAft>
        <a:buSzPct val="100000"/>
        <a:buChar char="»"/>
        <a:defRPr sz="2000">
          <a:solidFill>
            <a:srgbClr val="FFFFF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312786320"/>
      </p:ext>
    </p:extLst>
  </p:cSld>
  <p:clrMap bg1="lt1" tx1="dk1" bg2="lt2" tx2="dk2" accent1="accent1" accent2="accent2" accent3="accent3" accent4="accent4" accent5="accent5" accent6="accent6" hlink="hlink" folHlink="folHlink"/>
  <p:sldLayoutIdLst>
    <p:sldLayoutId id="2147483719"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1398944533"/>
      </p:ext>
    </p:extLst>
  </p:cSld>
  <p:clrMap bg1="lt1" tx1="dk1" bg2="lt2" tx2="dk2" accent1="accent1" accent2="accent2" accent3="accent3" accent4="accent4" accent5="accent5" accent6="accent6" hlink="hlink" folHlink="folHlink"/>
  <p:sldLayoutIdLst>
    <p:sldLayoutId id="214748372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449740208"/>
      </p:ext>
    </p:extLst>
  </p:cSld>
  <p:clrMap bg1="lt1" tx1="dk1" bg2="lt2" tx2="dk2" accent1="accent1" accent2="accent2" accent3="accent3" accent4="accent4" accent5="accent5" accent6="accent6" hlink="hlink" folHlink="folHlink"/>
  <p:sldLayoutIdLst>
    <p:sldLayoutId id="214748372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120271421"/>
      </p:ext>
    </p:extLst>
  </p:cSld>
  <p:clrMap bg1="lt1" tx1="dk1" bg2="lt2" tx2="dk2" accent1="accent1" accent2="accent2" accent3="accent3" accent4="accent4" accent5="accent5" accent6="accent6" hlink="hlink" folHlink="folHlink"/>
  <p:sldLayoutIdLst>
    <p:sldLayoutId id="214748372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4283878195"/>
      </p:ext>
    </p:extLst>
  </p:cSld>
  <p:clrMap bg1="lt1" tx1="dk1" bg2="lt2" tx2="dk2" accent1="accent1" accent2="accent2" accent3="accent3" accent4="accent4" accent5="accent5" accent6="accent6" hlink="hlink" folHlink="folHlink"/>
  <p:sldLayoutIdLst>
    <p:sldLayoutId id="214748372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765354439"/>
      </p:ext>
    </p:extLst>
  </p:cSld>
  <p:clrMap bg1="lt1" tx1="dk1" bg2="lt2" tx2="dk2" accent1="accent1" accent2="accent2" accent3="accent3" accent4="accent4" accent5="accent5" accent6="accent6" hlink="hlink" folHlink="folHlink"/>
  <p:sldLayoutIdLst>
    <p:sldLayoutId id="2147483729"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319766806"/>
      </p:ext>
    </p:extLst>
  </p:cSld>
  <p:clrMap bg1="lt1" tx1="dk1" bg2="lt2" tx2="dk2" accent1="accent1" accent2="accent2" accent3="accent3" accent4="accent4" accent5="accent5" accent6="accent6" hlink="hlink" folHlink="folHlink"/>
  <p:sldLayoutIdLst>
    <p:sldLayoutId id="214748373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564181003"/>
      </p:ext>
    </p:extLst>
  </p:cSld>
  <p:clrMap bg1="lt1" tx1="dk1" bg2="lt2" tx2="dk2" accent1="accent1" accent2="accent2" accent3="accent3" accent4="accent4" accent5="accent5" accent6="accent6" hlink="hlink" folHlink="folHlink"/>
  <p:sldLayoutIdLst>
    <p:sldLayoutId id="214748373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553367654"/>
      </p:ext>
    </p:extLst>
  </p:cSld>
  <p:clrMap bg1="lt1" tx1="dk1" bg2="lt2" tx2="dk2" accent1="accent1" accent2="accent2" accent3="accent3" accent4="accent4" accent5="accent5" accent6="accent6" hlink="hlink" folHlink="folHlink"/>
  <p:sldLayoutIdLst>
    <p:sldLayoutId id="214748373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775411494"/>
      </p:ext>
    </p:extLst>
  </p:cSld>
  <p:clrMap bg1="lt1" tx1="dk1" bg2="lt2" tx2="dk2" accent1="accent1" accent2="accent2" accent3="accent3" accent4="accent4" accent5="accent5" accent6="accent6" hlink="hlink" folHlink="folHlink"/>
  <p:sldLayoutIdLst>
    <p:sldLayoutId id="214748373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0D37583F-2906-4DF2-8736-91EE5AA6428A}"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C39A7883-259B-4D69-94F8-A5C495696710}"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206750295"/>
      </p:ext>
    </p:extLst>
  </p:cSld>
  <p:clrMap bg1="lt1" tx1="dk1" bg2="lt2" tx2="dk2" accent1="accent1" accent2="accent2" accent3="accent3" accent4="accent4" accent5="accent5" accent6="accent6" hlink="hlink" folHlink="folHlink"/>
  <p:sldLayoutIdLst>
    <p:sldLayoutId id="214748366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472111130"/>
      </p:ext>
    </p:extLst>
  </p:cSld>
  <p:clrMap bg1="lt1" tx1="dk1" bg2="lt2" tx2="dk2" accent1="accent1" accent2="accent2" accent3="accent3" accent4="accent4" accent5="accent5" accent6="accent6" hlink="hlink" folHlink="folHlink"/>
  <p:sldLayoutIdLst>
    <p:sldLayoutId id="2147483739"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558437212"/>
      </p:ext>
    </p:extLst>
  </p:cSld>
  <p:clrMap bg1="lt1" tx1="dk1" bg2="lt2" tx2="dk2" accent1="accent1" accent2="accent2" accent3="accent3" accent4="accent4" accent5="accent5" accent6="accent6" hlink="hlink" folHlink="folHlink"/>
  <p:sldLayoutIdLst>
    <p:sldLayoutId id="214748374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34916200"/>
      </p:ext>
    </p:extLst>
  </p:cSld>
  <p:clrMap bg1="lt1" tx1="dk1" bg2="lt2" tx2="dk2" accent1="accent1" accent2="accent2" accent3="accent3" accent4="accent4" accent5="accent5" accent6="accent6" hlink="hlink" folHlink="folHlink"/>
  <p:sldLayoutIdLst>
    <p:sldLayoutId id="214748374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945076273"/>
      </p:ext>
    </p:extLst>
  </p:cSld>
  <p:clrMap bg1="lt1" tx1="dk1" bg2="lt2" tx2="dk2" accent1="accent1" accent2="accent2" accent3="accent3" accent4="accent4" accent5="accent5" accent6="accent6" hlink="hlink" folHlink="folHlink"/>
  <p:sldLayoutIdLst>
    <p:sldLayoutId id="214748374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1377874159"/>
      </p:ext>
    </p:extLst>
  </p:cSld>
  <p:clrMap bg1="lt1" tx1="dk1" bg2="lt2" tx2="dk2" accent1="accent1" accent2="accent2" accent3="accent3" accent4="accent4" accent5="accent5" accent6="accent6" hlink="hlink" folHlink="folHlink"/>
  <p:sldLayoutIdLst>
    <p:sldLayoutId id="214748374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752723203"/>
      </p:ext>
    </p:extLst>
  </p:cSld>
  <p:clrMap bg1="lt1" tx1="dk1" bg2="lt2" tx2="dk2" accent1="accent1" accent2="accent2" accent3="accent3" accent4="accent4" accent5="accent5" accent6="accent6" hlink="hlink" folHlink="folHlink"/>
  <p:sldLayoutIdLst>
    <p:sldLayoutId id="2147483749"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785046494"/>
      </p:ext>
    </p:extLst>
  </p:cSld>
  <p:clrMap bg1="lt1" tx1="dk1" bg2="lt2" tx2="dk2" accent1="accent1" accent2="accent2" accent3="accent3" accent4="accent4" accent5="accent5" accent6="accent6" hlink="hlink" folHlink="folHlink"/>
  <p:sldLayoutIdLst>
    <p:sldLayoutId id="214748375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796573598"/>
      </p:ext>
    </p:extLst>
  </p:cSld>
  <p:clrMap bg1="lt1" tx1="dk1" bg2="lt2" tx2="dk2" accent1="accent1" accent2="accent2" accent3="accent3" accent4="accent4" accent5="accent5" accent6="accent6" hlink="hlink" folHlink="folHlink"/>
  <p:sldLayoutIdLst>
    <p:sldLayoutId id="214748375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328160550"/>
      </p:ext>
    </p:extLst>
  </p:cSld>
  <p:clrMap bg1="lt1" tx1="dk1" bg2="lt2" tx2="dk2" accent1="accent1" accent2="accent2" accent3="accent3" accent4="accent4" accent5="accent5" accent6="accent6" hlink="hlink" folHlink="folHlink"/>
  <p:sldLayoutIdLst>
    <p:sldLayoutId id="214748375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070747046"/>
      </p:ext>
    </p:extLst>
  </p:cSld>
  <p:clrMap bg1="lt1" tx1="dk1" bg2="lt2" tx2="dk2" accent1="accent1" accent2="accent2" accent3="accent3" accent4="accent4" accent5="accent5" accent6="accent6" hlink="hlink" folHlink="folHlink"/>
  <p:sldLayoutIdLst>
    <p:sldLayoutId id="214748375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0D37583F-2906-4DF2-8736-91EE5AA6428A}"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C39A7883-259B-4D69-94F8-A5C495696710}"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266366350"/>
      </p:ext>
    </p:extLst>
  </p:cSld>
  <p:clrMap bg1="lt1" tx1="dk1" bg2="lt2" tx2="dk2" accent1="accent1" accent2="accent2" accent3="accent3" accent4="accent4" accent5="accent5" accent6="accent6" hlink="hlink" folHlink="folHlink"/>
  <p:sldLayoutIdLst>
    <p:sldLayoutId id="214748366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5970763"/>
      </p:ext>
    </p:extLst>
  </p:cSld>
  <p:clrMap bg1="lt1" tx1="dk1" bg2="lt2" tx2="dk2" accent1="accent1" accent2="accent2" accent3="accent3" accent4="accent4" accent5="accent5" accent6="accent6" hlink="hlink" folHlink="folHlink"/>
  <p:sldLayoutIdLst>
    <p:sldLayoutId id="2147483759"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3364661990"/>
      </p:ext>
    </p:extLst>
  </p:cSld>
  <p:clrMap bg1="lt1" tx1="dk1" bg2="lt2" tx2="dk2" accent1="accent1" accent2="accent2" accent3="accent3" accent4="accent4" accent5="accent5" accent6="accent6" hlink="hlink" folHlink="folHlink"/>
  <p:sldLayoutIdLst>
    <p:sldLayoutId id="21474837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575314992"/>
      </p:ext>
    </p:extLst>
  </p:cSld>
  <p:clrMap bg1="lt1" tx1="dk1" bg2="lt2" tx2="dk2" accent1="accent1" accent2="accent2" accent3="accent3" accent4="accent4" accent5="accent5" accent6="accent6" hlink="hlink" folHlink="folHlink"/>
  <p:sldLayoutIdLst>
    <p:sldLayoutId id="214748376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27457330"/>
      </p:ext>
    </p:extLst>
  </p:cSld>
  <p:clrMap bg1="lt1" tx1="dk1" bg2="lt2" tx2="dk2" accent1="accent1" accent2="accent2" accent3="accent3" accent4="accent4" accent5="accent5" accent6="accent6" hlink="hlink" folHlink="folHlink"/>
  <p:sldLayoutIdLst>
    <p:sldLayoutId id="2147483765"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2284024649"/>
      </p:ext>
    </p:extLst>
  </p:cSld>
  <p:clrMap bg1="lt1" tx1="dk1" bg2="lt2" tx2="dk2" accent1="accent1" accent2="accent2" accent3="accent3" accent4="accent4" accent5="accent5" accent6="accent6" hlink="hlink" folHlink="folHlink"/>
  <p:sldLayoutIdLst>
    <p:sldLayoutId id="2147483767"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1334673789"/>
      </p:ext>
    </p:extLst>
  </p:cSld>
  <p:clrMap bg1="lt1" tx1="dk1" bg2="lt2" tx2="dk2" accent1="accent1" accent2="accent2" accent3="accent3" accent4="accent4" accent5="accent5" accent6="accent6" hlink="hlink" folHlink="folHlink"/>
  <p:sldLayoutIdLst>
    <p:sldLayoutId id="2147483769"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1960282125"/>
      </p:ext>
    </p:extLst>
  </p:cSld>
  <p:clrMap bg1="lt1" tx1="dk1" bg2="lt2" tx2="dk2" accent1="accent1" accent2="accent2" accent3="accent3" accent4="accent4" accent5="accent5" accent6="accent6" hlink="hlink" folHlink="folHlink"/>
  <p:sldLayoutIdLst>
    <p:sldLayoutId id="214748377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4AF5BB1-6712-4B6D-8952-DC56A13792A6}"/>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38B6397B-605E-4AA0-92AF-DC5B1199F9CE}"/>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E5C8978E-64F3-4758-A4AB-5C9643EC5CC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29" name="Rectangle 5">
            <a:extLst>
              <a:ext uri="{FF2B5EF4-FFF2-40B4-BE49-F238E27FC236}">
                <a16:creationId xmlns:a16="http://schemas.microsoft.com/office/drawing/2014/main" xmlns="" id="{9206E0F8-6625-47D1-B323-3344B6934192}"/>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eaLnBrk="0" fontAlgn="base" hangingPunct="0">
              <a:spcBef>
                <a:spcPct val="0"/>
              </a:spcBef>
              <a:spcAft>
                <a:spcPct val="0"/>
              </a:spcAft>
              <a:defRPr/>
            </a:pPr>
            <a:endParaRPr lang="en-US">
              <a:solidFill>
                <a:srgbClr val="000000"/>
              </a:solidFill>
            </a:endParaRPr>
          </a:p>
        </p:txBody>
      </p:sp>
      <p:sp>
        <p:nvSpPr>
          <p:cNvPr id="1030" name="Rectangle 6">
            <a:extLst>
              <a:ext uri="{FF2B5EF4-FFF2-40B4-BE49-F238E27FC236}">
                <a16:creationId xmlns:a16="http://schemas.microsoft.com/office/drawing/2014/main" xmlns="" id="{91DF393D-0B6E-4B8A-8EDC-34E056AF5A81}"/>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540954BD-15D7-4BEC-A725-C5F36B13EA87}" type="slidenum">
              <a:rPr lang="en-US" altLang="en-US">
                <a:solidFill>
                  <a:srgbClr val="000000"/>
                </a:solidFill>
              </a:rPr>
              <a:pPr eaLnBrk="0" fontAlgn="base" hangingPunct="0">
                <a:spcBef>
                  <a:spcPct val="0"/>
                </a:spcBef>
                <a:spcAft>
                  <a:spcPct val="0"/>
                </a:spcAft>
              </a:pPr>
              <a:t>‹Nº›</a:t>
            </a:fld>
            <a:endParaRPr lang="en-US" altLang="en-US">
              <a:solidFill>
                <a:srgbClr val="000000"/>
              </a:solidFill>
            </a:endParaRPr>
          </a:p>
        </p:txBody>
      </p:sp>
    </p:spTree>
    <p:extLst>
      <p:ext uri="{BB962C8B-B14F-4D97-AF65-F5344CB8AC3E}">
        <p14:creationId xmlns:p14="http://schemas.microsoft.com/office/powerpoint/2010/main" val="944204880"/>
      </p:ext>
    </p:extLst>
  </p:cSld>
  <p:clrMap bg1="lt1" tx1="dk1" bg2="lt2" tx2="dk2" accent1="accent1" accent2="accent2" accent3="accent3" accent4="accent4" accent5="accent5" accent6="accent6" hlink="hlink" folHlink="folHlink"/>
  <p:sldLayoutIdLst>
    <p:sldLayoutId id="2147483773"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0D37583F-2906-4DF2-8736-91EE5AA6428A}"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C39A7883-259B-4D69-94F8-A5C495696710}"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835246461"/>
      </p:ext>
    </p:extLst>
  </p:cSld>
  <p:clrMap bg1="lt1" tx1="dk1" bg2="lt2" tx2="dk2" accent1="accent1" accent2="accent2" accent3="accent3" accent4="accent4" accent5="accent5" accent6="accent6" hlink="hlink" folHlink="folHlink"/>
  <p:sldLayoutIdLst>
    <p:sldLayoutId id="214748367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0D37583F-2906-4DF2-8736-91EE5AA6428A}"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C39A7883-259B-4D69-94F8-A5C495696710}"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184723808"/>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0D37583F-2906-4DF2-8736-91EE5AA6428A}"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C39A7883-259B-4D69-94F8-A5C495696710}"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2879162062"/>
      </p:ext>
    </p:extLst>
  </p:cSld>
  <p:clrMap bg1="lt1" tx1="dk1" bg2="lt2" tx2="dk2" accent1="accent1" accent2="accent2" accent3="accent3" accent4="accent4" accent5="accent5" accent6="accent6" hlink="hlink" folHlink="folHlink"/>
  <p:sldLayoutIdLst>
    <p:sldLayoutId id="214748367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0D37583F-2906-4DF2-8736-91EE5AA6428A}" type="datetimeFigureOut">
              <a:rPr lang="en-US" smtClean="0">
                <a:solidFill>
                  <a:prstClr val="black">
                    <a:tint val="75000"/>
                  </a:prstClr>
                </a:solidFill>
                <a:latin typeface="Arial" charset="0"/>
              </a:rPr>
              <a:pPr eaLnBrk="0" fontAlgn="base" hangingPunct="0">
                <a:spcBef>
                  <a:spcPct val="0"/>
                </a:spcBef>
                <a:spcAft>
                  <a:spcPct val="0"/>
                </a:spcAft>
              </a:pPr>
              <a:t>5/28/2021</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C39A7883-259B-4D69-94F8-A5C495696710}" type="slidenum">
              <a:rPr lang="en-US" smtClean="0">
                <a:solidFill>
                  <a:prstClr val="black">
                    <a:tint val="75000"/>
                  </a:prstClr>
                </a:solidFill>
                <a:latin typeface="Arial" charset="0"/>
              </a:rPr>
              <a:pPr eaLnBrk="0" fontAlgn="base" hangingPunct="0">
                <a:spcBef>
                  <a:spcPct val="0"/>
                </a:spcBef>
                <a:spcAft>
                  <a:spcPct val="0"/>
                </a:spcAft>
              </a:pPr>
              <a:t>‹Nº›</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770611206"/>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jpeg"/><Relationship Id="rId7" Type="http://schemas.openxmlformats.org/officeDocument/2006/relationships/image" Target="../media/image254.png"/><Relationship Id="rId2" Type="http://schemas.openxmlformats.org/officeDocument/2006/relationships/notesSlide" Target="../notesSlides/notesSlide93.xml"/><Relationship Id="rId1" Type="http://schemas.openxmlformats.org/officeDocument/2006/relationships/slideLayout" Target="../slideLayouts/slideLayout58.xml"/><Relationship Id="rId6" Type="http://schemas.openxmlformats.org/officeDocument/2006/relationships/image" Target="../media/image253.jpeg"/><Relationship Id="rId11" Type="http://schemas.openxmlformats.org/officeDocument/2006/relationships/image" Target="../media/image258.jpeg"/><Relationship Id="rId5" Type="http://schemas.openxmlformats.org/officeDocument/2006/relationships/image" Target="../media/image252.png"/><Relationship Id="rId10" Type="http://schemas.openxmlformats.org/officeDocument/2006/relationships/image" Target="../media/image257.jpeg"/><Relationship Id="rId4" Type="http://schemas.openxmlformats.org/officeDocument/2006/relationships/image" Target="../media/image251.png"/><Relationship Id="rId9" Type="http://schemas.openxmlformats.org/officeDocument/2006/relationships/image" Target="../media/image256.jpeg"/></Relationships>
</file>

<file path=ppt/slides/_rels/slide101.xml.rels><?xml version="1.0" encoding="UTF-8" standalone="yes"?>
<Relationships xmlns="http://schemas.openxmlformats.org/package/2006/relationships"><Relationship Id="rId3" Type="http://schemas.openxmlformats.org/officeDocument/2006/relationships/image" Target="../media/image259.jpeg"/><Relationship Id="rId7" Type="http://schemas.openxmlformats.org/officeDocument/2006/relationships/image" Target="../media/image263.jpeg"/><Relationship Id="rId2" Type="http://schemas.openxmlformats.org/officeDocument/2006/relationships/notesSlide" Target="../notesSlides/notesSlide94.xml"/><Relationship Id="rId1" Type="http://schemas.openxmlformats.org/officeDocument/2006/relationships/slideLayout" Target="../slideLayouts/slideLayout59.xml"/><Relationship Id="rId6" Type="http://schemas.openxmlformats.org/officeDocument/2006/relationships/image" Target="../media/image262.jpeg"/><Relationship Id="rId5" Type="http://schemas.openxmlformats.org/officeDocument/2006/relationships/image" Target="../media/image261.jpeg"/><Relationship Id="rId4" Type="http://schemas.openxmlformats.org/officeDocument/2006/relationships/image" Target="../media/image260.jpeg"/></Relationships>
</file>

<file path=ppt/slides/_rels/slide102.xml.rels><?xml version="1.0" encoding="UTF-8" standalone="yes"?>
<Relationships xmlns="http://schemas.openxmlformats.org/package/2006/relationships"><Relationship Id="rId3" Type="http://schemas.openxmlformats.org/officeDocument/2006/relationships/image" Target="../media/image259.jpeg"/><Relationship Id="rId7" Type="http://schemas.openxmlformats.org/officeDocument/2006/relationships/image" Target="../media/image264.jpeg"/><Relationship Id="rId2" Type="http://schemas.openxmlformats.org/officeDocument/2006/relationships/notesSlide" Target="../notesSlides/notesSlide95.xml"/><Relationship Id="rId1" Type="http://schemas.openxmlformats.org/officeDocument/2006/relationships/slideLayout" Target="../slideLayouts/slideLayout60.xml"/><Relationship Id="rId6" Type="http://schemas.openxmlformats.org/officeDocument/2006/relationships/image" Target="../media/image263.jpeg"/><Relationship Id="rId5" Type="http://schemas.openxmlformats.org/officeDocument/2006/relationships/image" Target="../media/image261.jpeg"/><Relationship Id="rId4" Type="http://schemas.openxmlformats.org/officeDocument/2006/relationships/image" Target="../media/image260.jpeg"/></Relationships>
</file>

<file path=ppt/slides/_rels/slide103.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96.xml"/><Relationship Id="rId1" Type="http://schemas.openxmlformats.org/officeDocument/2006/relationships/slideLayout" Target="../slideLayouts/slideLayout61.xml"/><Relationship Id="rId6" Type="http://schemas.openxmlformats.org/officeDocument/2006/relationships/image" Target="../media/image268.jpeg"/><Relationship Id="rId5" Type="http://schemas.openxmlformats.org/officeDocument/2006/relationships/image" Target="../media/image267.jpeg"/><Relationship Id="rId4" Type="http://schemas.openxmlformats.org/officeDocument/2006/relationships/image" Target="../media/image266.jpeg"/></Relationships>
</file>

<file path=ppt/slides/_rels/slide104.xml.rels><?xml version="1.0" encoding="UTF-8" standalone="yes"?>
<Relationships xmlns="http://schemas.openxmlformats.org/package/2006/relationships"><Relationship Id="rId3" Type="http://schemas.openxmlformats.org/officeDocument/2006/relationships/image" Target="../media/image269.jpeg"/><Relationship Id="rId7" Type="http://schemas.openxmlformats.org/officeDocument/2006/relationships/image" Target="../media/image272.jpeg"/><Relationship Id="rId2" Type="http://schemas.openxmlformats.org/officeDocument/2006/relationships/notesSlide" Target="../notesSlides/notesSlide97.xml"/><Relationship Id="rId1" Type="http://schemas.openxmlformats.org/officeDocument/2006/relationships/slideLayout" Target="../slideLayouts/slideLayout62.xml"/><Relationship Id="rId6" Type="http://schemas.openxmlformats.org/officeDocument/2006/relationships/image" Target="../media/image268.jpeg"/><Relationship Id="rId5" Type="http://schemas.openxmlformats.org/officeDocument/2006/relationships/image" Target="../media/image271.jpeg"/><Relationship Id="rId4" Type="http://schemas.openxmlformats.org/officeDocument/2006/relationships/image" Target="../media/image270.jpeg"/></Relationships>
</file>

<file path=ppt/slides/_rels/slide105.xml.rels><?xml version="1.0" encoding="UTF-8" standalone="yes"?>
<Relationships xmlns="http://schemas.openxmlformats.org/package/2006/relationships"><Relationship Id="rId3" Type="http://schemas.openxmlformats.org/officeDocument/2006/relationships/image" Target="../media/image269.jpeg"/><Relationship Id="rId7" Type="http://schemas.openxmlformats.org/officeDocument/2006/relationships/image" Target="../media/image273.jpeg"/><Relationship Id="rId2" Type="http://schemas.openxmlformats.org/officeDocument/2006/relationships/notesSlide" Target="../notesSlides/notesSlide98.xml"/><Relationship Id="rId1" Type="http://schemas.openxmlformats.org/officeDocument/2006/relationships/slideLayout" Target="../slideLayouts/slideLayout63.xml"/><Relationship Id="rId6" Type="http://schemas.openxmlformats.org/officeDocument/2006/relationships/image" Target="../media/image268.jpeg"/><Relationship Id="rId5" Type="http://schemas.openxmlformats.org/officeDocument/2006/relationships/image" Target="../media/image271.jpeg"/><Relationship Id="rId4" Type="http://schemas.openxmlformats.org/officeDocument/2006/relationships/image" Target="../media/image270.jpeg"/></Relationships>
</file>

<file path=ppt/slides/_rels/slide106.xml.rels><?xml version="1.0" encoding="UTF-8" standalone="yes"?>
<Relationships xmlns="http://schemas.openxmlformats.org/package/2006/relationships"><Relationship Id="rId8" Type="http://schemas.openxmlformats.org/officeDocument/2006/relationships/image" Target="../media/image276.jpeg"/><Relationship Id="rId3" Type="http://schemas.openxmlformats.org/officeDocument/2006/relationships/image" Target="../media/image268.jpeg"/><Relationship Id="rId7" Type="http://schemas.openxmlformats.org/officeDocument/2006/relationships/image" Target="../media/image275.jpeg"/><Relationship Id="rId2" Type="http://schemas.openxmlformats.org/officeDocument/2006/relationships/notesSlide" Target="../notesSlides/notesSlide99.xml"/><Relationship Id="rId1" Type="http://schemas.openxmlformats.org/officeDocument/2006/relationships/slideLayout" Target="../slideLayouts/slideLayout64.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9.png"/><Relationship Id="rId5" Type="http://schemas.openxmlformats.org/officeDocument/2006/relationships/image" Target="../media/image21.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9.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21.w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60.png"/></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www.openexr.net/"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43.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2.wmf"/><Relationship Id="rId11" Type="http://schemas.openxmlformats.org/officeDocument/2006/relationships/image" Target="../media/image38.png"/><Relationship Id="rId5" Type="http://schemas.openxmlformats.org/officeDocument/2006/relationships/oleObject" Target="../embeddings/oleObject3.bin"/><Relationship Id="rId10" Type="http://schemas.openxmlformats.org/officeDocument/2006/relationships/image" Target="../media/image37.png"/><Relationship Id="rId4" Type="http://schemas.openxmlformats.org/officeDocument/2006/relationships/image" Target="../media/image33.jpeg"/><Relationship Id="rId9"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50.wmf"/><Relationship Id="rId18" Type="http://schemas.openxmlformats.org/officeDocument/2006/relationships/oleObject" Target="../embeddings/oleObject11.bin"/><Relationship Id="rId3" Type="http://schemas.openxmlformats.org/officeDocument/2006/relationships/notesSlide" Target="../notesSlides/notesSlide53.xml"/><Relationship Id="rId21" Type="http://schemas.openxmlformats.org/officeDocument/2006/relationships/image" Target="../media/image54.wmf"/><Relationship Id="rId7" Type="http://schemas.openxmlformats.org/officeDocument/2006/relationships/image" Target="../media/image47.wmf"/><Relationship Id="rId12" Type="http://schemas.openxmlformats.org/officeDocument/2006/relationships/oleObject" Target="../embeddings/oleObject8.bin"/><Relationship Id="rId17" Type="http://schemas.openxmlformats.org/officeDocument/2006/relationships/image" Target="../media/image52.wmf"/><Relationship Id="rId25" Type="http://schemas.openxmlformats.org/officeDocument/2006/relationships/image" Target="../media/image56.wmf"/><Relationship Id="rId2" Type="http://schemas.openxmlformats.org/officeDocument/2006/relationships/slideLayout" Target="../slideLayouts/slideLayout13.xml"/><Relationship Id="rId16" Type="http://schemas.openxmlformats.org/officeDocument/2006/relationships/oleObject" Target="../embeddings/oleObject10.bin"/><Relationship Id="rId20" Type="http://schemas.openxmlformats.org/officeDocument/2006/relationships/oleObject" Target="../embeddings/oleObject12.bin"/><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49.wmf"/><Relationship Id="rId24" Type="http://schemas.openxmlformats.org/officeDocument/2006/relationships/oleObject" Target="../embeddings/oleObject14.bin"/><Relationship Id="rId5" Type="http://schemas.openxmlformats.org/officeDocument/2006/relationships/image" Target="../media/image46.wmf"/><Relationship Id="rId15" Type="http://schemas.openxmlformats.org/officeDocument/2006/relationships/image" Target="../media/image51.wmf"/><Relationship Id="rId23" Type="http://schemas.openxmlformats.org/officeDocument/2006/relationships/image" Target="../media/image55.wmf"/><Relationship Id="rId10" Type="http://schemas.openxmlformats.org/officeDocument/2006/relationships/oleObject" Target="../embeddings/oleObject7.bin"/><Relationship Id="rId19" Type="http://schemas.openxmlformats.org/officeDocument/2006/relationships/image" Target="../media/image53.wmf"/><Relationship Id="rId4" Type="http://schemas.openxmlformats.org/officeDocument/2006/relationships/oleObject" Target="../embeddings/oleObject4.bin"/><Relationship Id="rId9" Type="http://schemas.openxmlformats.org/officeDocument/2006/relationships/image" Target="../media/image48.wmf"/><Relationship Id="rId14" Type="http://schemas.openxmlformats.org/officeDocument/2006/relationships/oleObject" Target="../embeddings/oleObject9.bin"/><Relationship Id="rId22" Type="http://schemas.openxmlformats.org/officeDocument/2006/relationships/oleObject" Target="../embeddings/oleObject13.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60.wmf"/><Relationship Id="rId18" Type="http://schemas.openxmlformats.org/officeDocument/2006/relationships/oleObject" Target="../embeddings/oleObject22.bin"/><Relationship Id="rId3" Type="http://schemas.openxmlformats.org/officeDocument/2006/relationships/notesSlide" Target="../notesSlides/notesSlide54.xml"/><Relationship Id="rId21" Type="http://schemas.openxmlformats.org/officeDocument/2006/relationships/image" Target="../media/image64.wmf"/><Relationship Id="rId7" Type="http://schemas.openxmlformats.org/officeDocument/2006/relationships/image" Target="../media/image57.wmf"/><Relationship Id="rId12" Type="http://schemas.openxmlformats.org/officeDocument/2006/relationships/oleObject" Target="../embeddings/oleObject19.bin"/><Relationship Id="rId17" Type="http://schemas.openxmlformats.org/officeDocument/2006/relationships/image" Target="../media/image62.wmf"/><Relationship Id="rId25" Type="http://schemas.openxmlformats.org/officeDocument/2006/relationships/image" Target="../media/image56.wmf"/><Relationship Id="rId2" Type="http://schemas.openxmlformats.org/officeDocument/2006/relationships/slideLayout" Target="../slideLayouts/slideLayout14.xml"/><Relationship Id="rId16" Type="http://schemas.openxmlformats.org/officeDocument/2006/relationships/oleObject" Target="../embeddings/oleObject21.bin"/><Relationship Id="rId20" Type="http://schemas.openxmlformats.org/officeDocument/2006/relationships/oleObject" Target="../embeddings/oleObject23.bin"/><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image" Target="../media/image59.wmf"/><Relationship Id="rId24" Type="http://schemas.openxmlformats.org/officeDocument/2006/relationships/oleObject" Target="../embeddings/oleObject25.bin"/><Relationship Id="rId5" Type="http://schemas.openxmlformats.org/officeDocument/2006/relationships/image" Target="../media/image46.wmf"/><Relationship Id="rId15" Type="http://schemas.openxmlformats.org/officeDocument/2006/relationships/image" Target="../media/image61.wmf"/><Relationship Id="rId23" Type="http://schemas.openxmlformats.org/officeDocument/2006/relationships/image" Target="../media/image65.wmf"/><Relationship Id="rId10" Type="http://schemas.openxmlformats.org/officeDocument/2006/relationships/oleObject" Target="../embeddings/oleObject18.bin"/><Relationship Id="rId19" Type="http://schemas.openxmlformats.org/officeDocument/2006/relationships/image" Target="../media/image63.wmf"/><Relationship Id="rId4" Type="http://schemas.openxmlformats.org/officeDocument/2006/relationships/oleObject" Target="../embeddings/oleObject15.bin"/><Relationship Id="rId9" Type="http://schemas.openxmlformats.org/officeDocument/2006/relationships/image" Target="../media/image58.wmf"/><Relationship Id="rId14" Type="http://schemas.openxmlformats.org/officeDocument/2006/relationships/oleObject" Target="../embeddings/oleObject20.bin"/><Relationship Id="rId22" Type="http://schemas.openxmlformats.org/officeDocument/2006/relationships/oleObject" Target="../embeddings/oleObject24.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69.wmf"/><Relationship Id="rId18" Type="http://schemas.openxmlformats.org/officeDocument/2006/relationships/oleObject" Target="../embeddings/oleObject33.bin"/><Relationship Id="rId3" Type="http://schemas.openxmlformats.org/officeDocument/2006/relationships/notesSlide" Target="../notesSlides/notesSlide55.xml"/><Relationship Id="rId21" Type="http://schemas.openxmlformats.org/officeDocument/2006/relationships/image" Target="../media/image73.wmf"/><Relationship Id="rId7" Type="http://schemas.openxmlformats.org/officeDocument/2006/relationships/image" Target="../media/image66.wmf"/><Relationship Id="rId12" Type="http://schemas.openxmlformats.org/officeDocument/2006/relationships/oleObject" Target="../embeddings/oleObject30.bin"/><Relationship Id="rId17" Type="http://schemas.openxmlformats.org/officeDocument/2006/relationships/image" Target="../media/image71.wmf"/><Relationship Id="rId25" Type="http://schemas.openxmlformats.org/officeDocument/2006/relationships/image" Target="../media/image56.wmf"/><Relationship Id="rId2" Type="http://schemas.openxmlformats.org/officeDocument/2006/relationships/slideLayout" Target="../slideLayouts/slideLayout15.xml"/><Relationship Id="rId16" Type="http://schemas.openxmlformats.org/officeDocument/2006/relationships/oleObject" Target="../embeddings/oleObject32.bin"/><Relationship Id="rId20" Type="http://schemas.openxmlformats.org/officeDocument/2006/relationships/oleObject" Target="../embeddings/oleObject34.bin"/><Relationship Id="rId1" Type="http://schemas.openxmlformats.org/officeDocument/2006/relationships/vmlDrawing" Target="../drawings/vmlDrawing6.vml"/><Relationship Id="rId6" Type="http://schemas.openxmlformats.org/officeDocument/2006/relationships/oleObject" Target="../embeddings/oleObject27.bin"/><Relationship Id="rId11" Type="http://schemas.openxmlformats.org/officeDocument/2006/relationships/image" Target="../media/image68.wmf"/><Relationship Id="rId24" Type="http://schemas.openxmlformats.org/officeDocument/2006/relationships/oleObject" Target="../embeddings/oleObject36.bin"/><Relationship Id="rId5" Type="http://schemas.openxmlformats.org/officeDocument/2006/relationships/image" Target="../media/image46.wmf"/><Relationship Id="rId15" Type="http://schemas.openxmlformats.org/officeDocument/2006/relationships/image" Target="../media/image70.wmf"/><Relationship Id="rId23" Type="http://schemas.openxmlformats.org/officeDocument/2006/relationships/image" Target="../media/image74.wmf"/><Relationship Id="rId10" Type="http://schemas.openxmlformats.org/officeDocument/2006/relationships/oleObject" Target="../embeddings/oleObject29.bin"/><Relationship Id="rId19" Type="http://schemas.openxmlformats.org/officeDocument/2006/relationships/image" Target="../media/image72.wmf"/><Relationship Id="rId4" Type="http://schemas.openxmlformats.org/officeDocument/2006/relationships/oleObject" Target="../embeddings/oleObject26.bin"/><Relationship Id="rId9" Type="http://schemas.openxmlformats.org/officeDocument/2006/relationships/image" Target="../media/image67.wmf"/><Relationship Id="rId14" Type="http://schemas.openxmlformats.org/officeDocument/2006/relationships/oleObject" Target="../embeddings/oleObject31.bin"/><Relationship Id="rId22" Type="http://schemas.openxmlformats.org/officeDocument/2006/relationships/oleObject" Target="../embeddings/oleObject35.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66.wmf"/><Relationship Id="rId18" Type="http://schemas.openxmlformats.org/officeDocument/2006/relationships/oleObject" Target="../embeddings/oleObject44.bin"/><Relationship Id="rId26" Type="http://schemas.openxmlformats.org/officeDocument/2006/relationships/oleObject" Target="../embeddings/oleObject48.bin"/><Relationship Id="rId3" Type="http://schemas.openxmlformats.org/officeDocument/2006/relationships/notesSlide" Target="../notesSlides/notesSlide56.xml"/><Relationship Id="rId21" Type="http://schemas.openxmlformats.org/officeDocument/2006/relationships/image" Target="../media/image70.wmf"/><Relationship Id="rId7" Type="http://schemas.openxmlformats.org/officeDocument/2006/relationships/image" Target="../media/image56.wmf"/><Relationship Id="rId12" Type="http://schemas.openxmlformats.org/officeDocument/2006/relationships/oleObject" Target="../embeddings/oleObject41.bin"/><Relationship Id="rId17" Type="http://schemas.openxmlformats.org/officeDocument/2006/relationships/image" Target="../media/image68.wmf"/><Relationship Id="rId25" Type="http://schemas.openxmlformats.org/officeDocument/2006/relationships/image" Target="../media/image72.wmf"/><Relationship Id="rId2" Type="http://schemas.openxmlformats.org/officeDocument/2006/relationships/slideLayout" Target="../slideLayouts/slideLayout16.xml"/><Relationship Id="rId16" Type="http://schemas.openxmlformats.org/officeDocument/2006/relationships/oleObject" Target="../embeddings/oleObject43.bin"/><Relationship Id="rId20" Type="http://schemas.openxmlformats.org/officeDocument/2006/relationships/oleObject" Target="../embeddings/oleObject45.bin"/><Relationship Id="rId29" Type="http://schemas.openxmlformats.org/officeDocument/2006/relationships/image" Target="../media/image77.wmf"/><Relationship Id="rId1" Type="http://schemas.openxmlformats.org/officeDocument/2006/relationships/vmlDrawing" Target="../drawings/vmlDrawing7.vml"/><Relationship Id="rId6" Type="http://schemas.openxmlformats.org/officeDocument/2006/relationships/oleObject" Target="../embeddings/oleObject38.bin"/><Relationship Id="rId11" Type="http://schemas.openxmlformats.org/officeDocument/2006/relationships/image" Target="../media/image76.wmf"/><Relationship Id="rId24" Type="http://schemas.openxmlformats.org/officeDocument/2006/relationships/oleObject" Target="../embeddings/oleObject47.bin"/><Relationship Id="rId5" Type="http://schemas.openxmlformats.org/officeDocument/2006/relationships/image" Target="../media/image46.wmf"/><Relationship Id="rId15" Type="http://schemas.openxmlformats.org/officeDocument/2006/relationships/image" Target="../media/image67.wmf"/><Relationship Id="rId23" Type="http://schemas.openxmlformats.org/officeDocument/2006/relationships/image" Target="../media/image71.wmf"/><Relationship Id="rId28" Type="http://schemas.openxmlformats.org/officeDocument/2006/relationships/oleObject" Target="../embeddings/oleObject49.bin"/><Relationship Id="rId10" Type="http://schemas.openxmlformats.org/officeDocument/2006/relationships/oleObject" Target="../embeddings/oleObject40.bin"/><Relationship Id="rId19" Type="http://schemas.openxmlformats.org/officeDocument/2006/relationships/image" Target="../media/image69.wmf"/><Relationship Id="rId4" Type="http://schemas.openxmlformats.org/officeDocument/2006/relationships/oleObject" Target="../embeddings/oleObject37.bin"/><Relationship Id="rId9" Type="http://schemas.openxmlformats.org/officeDocument/2006/relationships/image" Target="../media/image75.wmf"/><Relationship Id="rId14" Type="http://schemas.openxmlformats.org/officeDocument/2006/relationships/oleObject" Target="../embeddings/oleObject42.bin"/><Relationship Id="rId22" Type="http://schemas.openxmlformats.org/officeDocument/2006/relationships/oleObject" Target="../embeddings/oleObject46.bin"/><Relationship Id="rId27" Type="http://schemas.openxmlformats.org/officeDocument/2006/relationships/image" Target="../media/image73.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69.wmf"/><Relationship Id="rId18" Type="http://schemas.openxmlformats.org/officeDocument/2006/relationships/oleObject" Target="../embeddings/oleObject57.bin"/><Relationship Id="rId26" Type="http://schemas.openxmlformats.org/officeDocument/2006/relationships/oleObject" Target="../embeddings/oleObject61.bin"/><Relationship Id="rId3" Type="http://schemas.openxmlformats.org/officeDocument/2006/relationships/notesSlide" Target="../notesSlides/notesSlide57.xml"/><Relationship Id="rId21" Type="http://schemas.openxmlformats.org/officeDocument/2006/relationships/image" Target="../media/image73.wmf"/><Relationship Id="rId7" Type="http://schemas.openxmlformats.org/officeDocument/2006/relationships/image" Target="../media/image66.wmf"/><Relationship Id="rId12" Type="http://schemas.openxmlformats.org/officeDocument/2006/relationships/oleObject" Target="../embeddings/oleObject54.bin"/><Relationship Id="rId17" Type="http://schemas.openxmlformats.org/officeDocument/2006/relationships/image" Target="../media/image71.wmf"/><Relationship Id="rId25" Type="http://schemas.openxmlformats.org/officeDocument/2006/relationships/image" Target="../media/image56.wmf"/><Relationship Id="rId33" Type="http://schemas.openxmlformats.org/officeDocument/2006/relationships/image" Target="../media/image81.wmf"/><Relationship Id="rId2" Type="http://schemas.openxmlformats.org/officeDocument/2006/relationships/slideLayout" Target="../slideLayouts/slideLayout17.xml"/><Relationship Id="rId16" Type="http://schemas.openxmlformats.org/officeDocument/2006/relationships/oleObject" Target="../embeddings/oleObject56.bin"/><Relationship Id="rId20" Type="http://schemas.openxmlformats.org/officeDocument/2006/relationships/oleObject" Target="../embeddings/oleObject58.bin"/><Relationship Id="rId29" Type="http://schemas.openxmlformats.org/officeDocument/2006/relationships/image" Target="../media/image79.wmf"/><Relationship Id="rId1" Type="http://schemas.openxmlformats.org/officeDocument/2006/relationships/vmlDrawing" Target="../drawings/vmlDrawing8.vml"/><Relationship Id="rId6" Type="http://schemas.openxmlformats.org/officeDocument/2006/relationships/oleObject" Target="../embeddings/oleObject51.bin"/><Relationship Id="rId11" Type="http://schemas.openxmlformats.org/officeDocument/2006/relationships/image" Target="../media/image68.wmf"/><Relationship Id="rId24" Type="http://schemas.openxmlformats.org/officeDocument/2006/relationships/oleObject" Target="../embeddings/oleObject60.bin"/><Relationship Id="rId32" Type="http://schemas.openxmlformats.org/officeDocument/2006/relationships/oleObject" Target="../embeddings/oleObject64.bin"/><Relationship Id="rId5" Type="http://schemas.openxmlformats.org/officeDocument/2006/relationships/image" Target="../media/image46.wmf"/><Relationship Id="rId15" Type="http://schemas.openxmlformats.org/officeDocument/2006/relationships/image" Target="../media/image70.wmf"/><Relationship Id="rId23" Type="http://schemas.openxmlformats.org/officeDocument/2006/relationships/image" Target="../media/image77.wmf"/><Relationship Id="rId28" Type="http://schemas.openxmlformats.org/officeDocument/2006/relationships/oleObject" Target="../embeddings/oleObject62.bin"/><Relationship Id="rId10" Type="http://schemas.openxmlformats.org/officeDocument/2006/relationships/oleObject" Target="../embeddings/oleObject53.bin"/><Relationship Id="rId19" Type="http://schemas.openxmlformats.org/officeDocument/2006/relationships/image" Target="../media/image72.wmf"/><Relationship Id="rId31" Type="http://schemas.openxmlformats.org/officeDocument/2006/relationships/image" Target="../media/image80.wmf"/><Relationship Id="rId4" Type="http://schemas.openxmlformats.org/officeDocument/2006/relationships/oleObject" Target="../embeddings/oleObject50.bin"/><Relationship Id="rId9" Type="http://schemas.openxmlformats.org/officeDocument/2006/relationships/image" Target="../media/image67.wmf"/><Relationship Id="rId14" Type="http://schemas.openxmlformats.org/officeDocument/2006/relationships/oleObject" Target="../embeddings/oleObject55.bin"/><Relationship Id="rId22" Type="http://schemas.openxmlformats.org/officeDocument/2006/relationships/oleObject" Target="../embeddings/oleObject59.bin"/><Relationship Id="rId27" Type="http://schemas.openxmlformats.org/officeDocument/2006/relationships/image" Target="../media/image78.wmf"/><Relationship Id="rId30" Type="http://schemas.openxmlformats.org/officeDocument/2006/relationships/oleObject" Target="../embeddings/oleObject63.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69.wmf"/><Relationship Id="rId18" Type="http://schemas.openxmlformats.org/officeDocument/2006/relationships/oleObject" Target="../embeddings/oleObject72.bin"/><Relationship Id="rId26" Type="http://schemas.openxmlformats.org/officeDocument/2006/relationships/oleObject" Target="../embeddings/oleObject76.bin"/><Relationship Id="rId3" Type="http://schemas.openxmlformats.org/officeDocument/2006/relationships/notesSlide" Target="../notesSlides/notesSlide58.xml"/><Relationship Id="rId21" Type="http://schemas.openxmlformats.org/officeDocument/2006/relationships/image" Target="../media/image73.wmf"/><Relationship Id="rId7" Type="http://schemas.openxmlformats.org/officeDocument/2006/relationships/image" Target="../media/image66.wmf"/><Relationship Id="rId12" Type="http://schemas.openxmlformats.org/officeDocument/2006/relationships/oleObject" Target="../embeddings/oleObject69.bin"/><Relationship Id="rId17" Type="http://schemas.openxmlformats.org/officeDocument/2006/relationships/image" Target="../media/image71.wmf"/><Relationship Id="rId25" Type="http://schemas.openxmlformats.org/officeDocument/2006/relationships/image" Target="../media/image78.wmf"/><Relationship Id="rId2" Type="http://schemas.openxmlformats.org/officeDocument/2006/relationships/slideLayout" Target="../slideLayouts/slideLayout18.xml"/><Relationship Id="rId16" Type="http://schemas.openxmlformats.org/officeDocument/2006/relationships/oleObject" Target="../embeddings/oleObject71.bin"/><Relationship Id="rId20" Type="http://schemas.openxmlformats.org/officeDocument/2006/relationships/oleObject" Target="../embeddings/oleObject73.bin"/><Relationship Id="rId29" Type="http://schemas.openxmlformats.org/officeDocument/2006/relationships/image" Target="../media/image80.wmf"/><Relationship Id="rId1" Type="http://schemas.openxmlformats.org/officeDocument/2006/relationships/vmlDrawing" Target="../drawings/vmlDrawing9.vml"/><Relationship Id="rId6" Type="http://schemas.openxmlformats.org/officeDocument/2006/relationships/oleObject" Target="../embeddings/oleObject66.bin"/><Relationship Id="rId11" Type="http://schemas.openxmlformats.org/officeDocument/2006/relationships/image" Target="../media/image68.wmf"/><Relationship Id="rId24" Type="http://schemas.openxmlformats.org/officeDocument/2006/relationships/oleObject" Target="../embeddings/oleObject75.bin"/><Relationship Id="rId32" Type="http://schemas.openxmlformats.org/officeDocument/2006/relationships/image" Target="../media/image82.png"/><Relationship Id="rId5" Type="http://schemas.openxmlformats.org/officeDocument/2006/relationships/image" Target="../media/image46.wmf"/><Relationship Id="rId15" Type="http://schemas.openxmlformats.org/officeDocument/2006/relationships/image" Target="../media/image70.wmf"/><Relationship Id="rId23" Type="http://schemas.openxmlformats.org/officeDocument/2006/relationships/image" Target="../media/image77.wmf"/><Relationship Id="rId28" Type="http://schemas.openxmlformats.org/officeDocument/2006/relationships/oleObject" Target="../embeddings/oleObject77.bin"/><Relationship Id="rId10" Type="http://schemas.openxmlformats.org/officeDocument/2006/relationships/oleObject" Target="../embeddings/oleObject68.bin"/><Relationship Id="rId19" Type="http://schemas.openxmlformats.org/officeDocument/2006/relationships/image" Target="../media/image72.wmf"/><Relationship Id="rId31" Type="http://schemas.openxmlformats.org/officeDocument/2006/relationships/image" Target="../media/image81.wmf"/><Relationship Id="rId4" Type="http://schemas.openxmlformats.org/officeDocument/2006/relationships/oleObject" Target="../embeddings/oleObject65.bin"/><Relationship Id="rId9" Type="http://schemas.openxmlformats.org/officeDocument/2006/relationships/image" Target="../media/image67.wmf"/><Relationship Id="rId14" Type="http://schemas.openxmlformats.org/officeDocument/2006/relationships/oleObject" Target="../embeddings/oleObject70.bin"/><Relationship Id="rId22" Type="http://schemas.openxmlformats.org/officeDocument/2006/relationships/oleObject" Target="../embeddings/oleObject74.bin"/><Relationship Id="rId27" Type="http://schemas.openxmlformats.org/officeDocument/2006/relationships/image" Target="../media/image79.wmf"/><Relationship Id="rId30" Type="http://schemas.openxmlformats.org/officeDocument/2006/relationships/oleObject" Target="../embeddings/oleObject78.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86.wmf"/><Relationship Id="rId18" Type="http://schemas.openxmlformats.org/officeDocument/2006/relationships/oleObject" Target="../embeddings/oleObject86.bin"/><Relationship Id="rId26" Type="http://schemas.openxmlformats.org/officeDocument/2006/relationships/image" Target="../media/image91.wmf"/><Relationship Id="rId3" Type="http://schemas.openxmlformats.org/officeDocument/2006/relationships/notesSlide" Target="../notesSlides/notesSlide59.xml"/><Relationship Id="rId21" Type="http://schemas.openxmlformats.org/officeDocument/2006/relationships/oleObject" Target="../embeddings/oleObject87.bin"/><Relationship Id="rId7" Type="http://schemas.openxmlformats.org/officeDocument/2006/relationships/image" Target="../media/image83.wmf"/><Relationship Id="rId12" Type="http://schemas.openxmlformats.org/officeDocument/2006/relationships/oleObject" Target="../embeddings/oleObject83.bin"/><Relationship Id="rId17" Type="http://schemas.openxmlformats.org/officeDocument/2006/relationships/image" Target="../media/image88.wmf"/><Relationship Id="rId25" Type="http://schemas.openxmlformats.org/officeDocument/2006/relationships/oleObject" Target="../embeddings/oleObject89.bin"/><Relationship Id="rId2" Type="http://schemas.openxmlformats.org/officeDocument/2006/relationships/slideLayout" Target="../slideLayouts/slideLayout19.xml"/><Relationship Id="rId16" Type="http://schemas.openxmlformats.org/officeDocument/2006/relationships/oleObject" Target="../embeddings/oleObject85.bin"/><Relationship Id="rId20" Type="http://schemas.openxmlformats.org/officeDocument/2006/relationships/image" Target="../media/image82.png"/><Relationship Id="rId29" Type="http://schemas.openxmlformats.org/officeDocument/2006/relationships/oleObject" Target="../embeddings/oleObject91.bin"/><Relationship Id="rId1" Type="http://schemas.openxmlformats.org/officeDocument/2006/relationships/vmlDrawing" Target="../drawings/vmlDrawing10.vml"/><Relationship Id="rId6" Type="http://schemas.openxmlformats.org/officeDocument/2006/relationships/oleObject" Target="../embeddings/oleObject80.bin"/><Relationship Id="rId11" Type="http://schemas.openxmlformats.org/officeDocument/2006/relationships/image" Target="../media/image85.wmf"/><Relationship Id="rId24" Type="http://schemas.openxmlformats.org/officeDocument/2006/relationships/image" Target="../media/image90.wmf"/><Relationship Id="rId32" Type="http://schemas.openxmlformats.org/officeDocument/2006/relationships/image" Target="../media/image94.wmf"/><Relationship Id="rId5" Type="http://schemas.openxmlformats.org/officeDocument/2006/relationships/image" Target="../media/image46.wmf"/><Relationship Id="rId15" Type="http://schemas.openxmlformats.org/officeDocument/2006/relationships/image" Target="../media/image87.wmf"/><Relationship Id="rId23" Type="http://schemas.openxmlformats.org/officeDocument/2006/relationships/oleObject" Target="../embeddings/oleObject88.bin"/><Relationship Id="rId28" Type="http://schemas.openxmlformats.org/officeDocument/2006/relationships/image" Target="../media/image92.wmf"/><Relationship Id="rId10" Type="http://schemas.openxmlformats.org/officeDocument/2006/relationships/oleObject" Target="../embeddings/oleObject82.bin"/><Relationship Id="rId19" Type="http://schemas.openxmlformats.org/officeDocument/2006/relationships/image" Target="../media/image81.wmf"/><Relationship Id="rId31" Type="http://schemas.openxmlformats.org/officeDocument/2006/relationships/oleObject" Target="../embeddings/oleObject92.bin"/><Relationship Id="rId4" Type="http://schemas.openxmlformats.org/officeDocument/2006/relationships/oleObject" Target="../embeddings/oleObject79.bin"/><Relationship Id="rId9" Type="http://schemas.openxmlformats.org/officeDocument/2006/relationships/image" Target="../media/image84.wmf"/><Relationship Id="rId14" Type="http://schemas.openxmlformats.org/officeDocument/2006/relationships/oleObject" Target="../embeddings/oleObject84.bin"/><Relationship Id="rId22" Type="http://schemas.openxmlformats.org/officeDocument/2006/relationships/image" Target="../media/image89.wmf"/><Relationship Id="rId27" Type="http://schemas.openxmlformats.org/officeDocument/2006/relationships/oleObject" Target="../embeddings/oleObject90.bin"/><Relationship Id="rId30" Type="http://schemas.openxmlformats.org/officeDocument/2006/relationships/image" Target="../media/image93.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95.bin"/><Relationship Id="rId13" Type="http://schemas.openxmlformats.org/officeDocument/2006/relationships/image" Target="../media/image97.wmf"/><Relationship Id="rId18" Type="http://schemas.openxmlformats.org/officeDocument/2006/relationships/oleObject" Target="../embeddings/oleObject100.bin"/><Relationship Id="rId26" Type="http://schemas.openxmlformats.org/officeDocument/2006/relationships/oleObject" Target="../embeddings/oleObject104.bin"/><Relationship Id="rId3" Type="http://schemas.openxmlformats.org/officeDocument/2006/relationships/notesSlide" Target="../notesSlides/notesSlide60.xml"/><Relationship Id="rId21" Type="http://schemas.openxmlformats.org/officeDocument/2006/relationships/image" Target="../media/image90.wmf"/><Relationship Id="rId7" Type="http://schemas.openxmlformats.org/officeDocument/2006/relationships/image" Target="../media/image84.wmf"/><Relationship Id="rId12" Type="http://schemas.openxmlformats.org/officeDocument/2006/relationships/oleObject" Target="../embeddings/oleObject97.bin"/><Relationship Id="rId17" Type="http://schemas.openxmlformats.org/officeDocument/2006/relationships/image" Target="../media/image81.wmf"/><Relationship Id="rId25" Type="http://schemas.openxmlformats.org/officeDocument/2006/relationships/image" Target="../media/image92.wmf"/><Relationship Id="rId2" Type="http://schemas.openxmlformats.org/officeDocument/2006/relationships/slideLayout" Target="../slideLayouts/slideLayout20.xml"/><Relationship Id="rId16" Type="http://schemas.openxmlformats.org/officeDocument/2006/relationships/oleObject" Target="../embeddings/oleObject99.bin"/><Relationship Id="rId20" Type="http://schemas.openxmlformats.org/officeDocument/2006/relationships/oleObject" Target="../embeddings/oleObject101.bin"/><Relationship Id="rId29" Type="http://schemas.openxmlformats.org/officeDocument/2006/relationships/image" Target="../media/image94.wmf"/><Relationship Id="rId1" Type="http://schemas.openxmlformats.org/officeDocument/2006/relationships/vmlDrawing" Target="../drawings/vmlDrawing11.vml"/><Relationship Id="rId6" Type="http://schemas.openxmlformats.org/officeDocument/2006/relationships/oleObject" Target="../embeddings/oleObject94.bin"/><Relationship Id="rId11" Type="http://schemas.openxmlformats.org/officeDocument/2006/relationships/image" Target="../media/image96.wmf"/><Relationship Id="rId24" Type="http://schemas.openxmlformats.org/officeDocument/2006/relationships/oleObject" Target="../embeddings/oleObject103.bin"/><Relationship Id="rId5" Type="http://schemas.openxmlformats.org/officeDocument/2006/relationships/image" Target="../media/image83.wmf"/><Relationship Id="rId15" Type="http://schemas.openxmlformats.org/officeDocument/2006/relationships/image" Target="../media/image98.wmf"/><Relationship Id="rId23" Type="http://schemas.openxmlformats.org/officeDocument/2006/relationships/image" Target="../media/image91.wmf"/><Relationship Id="rId28" Type="http://schemas.openxmlformats.org/officeDocument/2006/relationships/oleObject" Target="../embeddings/oleObject105.bin"/><Relationship Id="rId10" Type="http://schemas.openxmlformats.org/officeDocument/2006/relationships/oleObject" Target="../embeddings/oleObject96.bin"/><Relationship Id="rId19" Type="http://schemas.openxmlformats.org/officeDocument/2006/relationships/image" Target="../media/image89.wmf"/><Relationship Id="rId4" Type="http://schemas.openxmlformats.org/officeDocument/2006/relationships/oleObject" Target="../embeddings/oleObject93.bin"/><Relationship Id="rId9" Type="http://schemas.openxmlformats.org/officeDocument/2006/relationships/image" Target="../media/image95.wmf"/><Relationship Id="rId14" Type="http://schemas.openxmlformats.org/officeDocument/2006/relationships/oleObject" Target="../embeddings/oleObject98.bin"/><Relationship Id="rId22" Type="http://schemas.openxmlformats.org/officeDocument/2006/relationships/oleObject" Target="../embeddings/oleObject102.bin"/><Relationship Id="rId27" Type="http://schemas.openxmlformats.org/officeDocument/2006/relationships/image" Target="../media/image93.wmf"/></Relationships>
</file>

<file path=ppt/slides/_rels/slide68.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9.jpeg"/><Relationship Id="rId3" Type="http://schemas.openxmlformats.org/officeDocument/2006/relationships/image" Target="../media/image99.jpeg"/><Relationship Id="rId7" Type="http://schemas.openxmlformats.org/officeDocument/2006/relationships/image" Target="../media/image103.jpeg"/><Relationship Id="rId12" Type="http://schemas.openxmlformats.org/officeDocument/2006/relationships/image" Target="../media/image108.jpeg"/><Relationship Id="rId17" Type="http://schemas.openxmlformats.org/officeDocument/2006/relationships/hyperlink" Target="https://mericam.github.io/" TargetMode="External"/><Relationship Id="rId2" Type="http://schemas.openxmlformats.org/officeDocument/2006/relationships/notesSlide" Target="../notesSlides/notesSlide61.xml"/><Relationship Id="rId16" Type="http://schemas.openxmlformats.org/officeDocument/2006/relationships/hyperlink" Target="https://dl.acm.org/citation.cfm?id=1338586" TargetMode="External"/><Relationship Id="rId1" Type="http://schemas.openxmlformats.org/officeDocument/2006/relationships/slideLayout" Target="../slideLayouts/slideLayout26.xml"/><Relationship Id="rId6" Type="http://schemas.openxmlformats.org/officeDocument/2006/relationships/image" Target="../media/image102.jpeg"/><Relationship Id="rId11" Type="http://schemas.openxmlformats.org/officeDocument/2006/relationships/image" Target="../media/image107.jpeg"/><Relationship Id="rId5" Type="http://schemas.openxmlformats.org/officeDocument/2006/relationships/image" Target="../media/image101.jpeg"/><Relationship Id="rId15" Type="http://schemas.openxmlformats.org/officeDocument/2006/relationships/image" Target="../media/image111.png"/><Relationship Id="rId10" Type="http://schemas.openxmlformats.org/officeDocument/2006/relationships/image" Target="../media/image106.jpeg"/><Relationship Id="rId4" Type="http://schemas.openxmlformats.org/officeDocument/2006/relationships/image" Target="../media/image100.jpeg"/><Relationship Id="rId9" Type="http://schemas.openxmlformats.org/officeDocument/2006/relationships/image" Target="../media/image105.jpeg"/><Relationship Id="rId14" Type="http://schemas.openxmlformats.org/officeDocument/2006/relationships/image" Target="../media/image110.jpe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2.xml"/><Relationship Id="rId1" Type="http://schemas.openxmlformats.org/officeDocument/2006/relationships/slideLayout" Target="../slideLayouts/slideLayout27.xml"/><Relationship Id="rId5" Type="http://schemas.openxmlformats.org/officeDocument/2006/relationships/image" Target="../media/image114.png"/><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28.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30.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jpeg"/><Relationship Id="rId9" Type="http://schemas.openxmlformats.org/officeDocument/2006/relationships/image" Target="../media/image125.png"/></Relationships>
</file>

<file path=ppt/slides/_rels/slide7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25.png"/><Relationship Id="rId3" Type="http://schemas.openxmlformats.org/officeDocument/2006/relationships/image" Target="../media/image119.png"/><Relationship Id="rId7" Type="http://schemas.openxmlformats.org/officeDocument/2006/relationships/image" Target="../media/image126.jpeg"/><Relationship Id="rId12" Type="http://schemas.openxmlformats.org/officeDocument/2006/relationships/image" Target="../media/image124.png"/><Relationship Id="rId2" Type="http://schemas.openxmlformats.org/officeDocument/2006/relationships/notesSlide" Target="../notesSlides/notesSlide66.xml"/><Relationship Id="rId1" Type="http://schemas.openxmlformats.org/officeDocument/2006/relationships/slideLayout" Target="../slideLayouts/slideLayout31.xml"/><Relationship Id="rId6" Type="http://schemas.openxmlformats.org/officeDocument/2006/relationships/image" Target="../media/image122.png"/><Relationship Id="rId11" Type="http://schemas.openxmlformats.org/officeDocument/2006/relationships/image" Target="../media/image123.png"/><Relationship Id="rId5" Type="http://schemas.openxmlformats.org/officeDocument/2006/relationships/image" Target="../media/image121.png"/><Relationship Id="rId10" Type="http://schemas.openxmlformats.org/officeDocument/2006/relationships/image" Target="../media/image129.jpeg"/><Relationship Id="rId4" Type="http://schemas.openxmlformats.org/officeDocument/2006/relationships/image" Target="../media/image120.jpeg"/><Relationship Id="rId9" Type="http://schemas.openxmlformats.org/officeDocument/2006/relationships/image" Target="../media/image128.png"/></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3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68.xml"/><Relationship Id="rId1" Type="http://schemas.openxmlformats.org/officeDocument/2006/relationships/slideLayout" Target="../slideLayouts/slideLayout3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7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69.xml"/><Relationship Id="rId1" Type="http://schemas.openxmlformats.org/officeDocument/2006/relationships/slideLayout" Target="../slideLayouts/slideLayout34.xml"/><Relationship Id="rId4" Type="http://schemas.openxmlformats.org/officeDocument/2006/relationships/image" Target="../media/image138.jpeg"/></Relationships>
</file>

<file path=ppt/slides/_rels/slide77.xml.rels><?xml version="1.0" encoding="UTF-8" standalone="yes"?>
<Relationships xmlns="http://schemas.openxmlformats.org/package/2006/relationships"><Relationship Id="rId8" Type="http://schemas.openxmlformats.org/officeDocument/2006/relationships/image" Target="../media/image144.jpeg"/><Relationship Id="rId13" Type="http://schemas.openxmlformats.org/officeDocument/2006/relationships/image" Target="../media/image149.jpeg"/><Relationship Id="rId18" Type="http://schemas.openxmlformats.org/officeDocument/2006/relationships/image" Target="../media/image154.jpeg"/><Relationship Id="rId3" Type="http://schemas.openxmlformats.org/officeDocument/2006/relationships/image" Target="../media/image139.jpeg"/><Relationship Id="rId7" Type="http://schemas.openxmlformats.org/officeDocument/2006/relationships/image" Target="../media/image143.jpeg"/><Relationship Id="rId12" Type="http://schemas.openxmlformats.org/officeDocument/2006/relationships/image" Target="../media/image148.jpeg"/><Relationship Id="rId17" Type="http://schemas.openxmlformats.org/officeDocument/2006/relationships/image" Target="../media/image153.jpeg"/><Relationship Id="rId2" Type="http://schemas.openxmlformats.org/officeDocument/2006/relationships/notesSlide" Target="../notesSlides/notesSlide70.xml"/><Relationship Id="rId16" Type="http://schemas.openxmlformats.org/officeDocument/2006/relationships/image" Target="../media/image152.jpeg"/><Relationship Id="rId20" Type="http://schemas.openxmlformats.org/officeDocument/2006/relationships/image" Target="../media/image156.png"/><Relationship Id="rId1" Type="http://schemas.openxmlformats.org/officeDocument/2006/relationships/slideLayout" Target="../slideLayouts/slideLayout35.xml"/><Relationship Id="rId6" Type="http://schemas.openxmlformats.org/officeDocument/2006/relationships/image" Target="../media/image142.jpeg"/><Relationship Id="rId11" Type="http://schemas.openxmlformats.org/officeDocument/2006/relationships/image" Target="../media/image147.jpeg"/><Relationship Id="rId5" Type="http://schemas.openxmlformats.org/officeDocument/2006/relationships/image" Target="../media/image141.jpeg"/><Relationship Id="rId15" Type="http://schemas.openxmlformats.org/officeDocument/2006/relationships/image" Target="../media/image151.jpeg"/><Relationship Id="rId10" Type="http://schemas.openxmlformats.org/officeDocument/2006/relationships/image" Target="../media/image146.jpeg"/><Relationship Id="rId19" Type="http://schemas.openxmlformats.org/officeDocument/2006/relationships/image" Target="../media/image155.jpeg"/><Relationship Id="rId4" Type="http://schemas.openxmlformats.org/officeDocument/2006/relationships/image" Target="../media/image140.jpeg"/><Relationship Id="rId9" Type="http://schemas.openxmlformats.org/officeDocument/2006/relationships/image" Target="../media/image145.jpeg"/><Relationship Id="rId14" Type="http://schemas.openxmlformats.org/officeDocument/2006/relationships/image" Target="../media/image150.jpeg"/></Relationships>
</file>

<file path=ppt/slides/_rels/slide7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7.jpeg"/><Relationship Id="rId7" Type="http://schemas.openxmlformats.org/officeDocument/2006/relationships/image" Target="../media/image160.png"/><Relationship Id="rId2" Type="http://schemas.openxmlformats.org/officeDocument/2006/relationships/notesSlide" Target="../notesSlides/notesSlide71.xml"/><Relationship Id="rId1" Type="http://schemas.openxmlformats.org/officeDocument/2006/relationships/slideLayout" Target="../slideLayouts/slideLayout36.xml"/><Relationship Id="rId6" Type="http://schemas.openxmlformats.org/officeDocument/2006/relationships/image" Target="../media/image159.png"/><Relationship Id="rId5" Type="http://schemas.openxmlformats.org/officeDocument/2006/relationships/image" Target="../media/image116.png"/><Relationship Id="rId4" Type="http://schemas.openxmlformats.org/officeDocument/2006/relationships/image" Target="../media/image158.jpeg"/><Relationship Id="rId9" Type="http://schemas.openxmlformats.org/officeDocument/2006/relationships/image" Target="../media/image162.png"/></Relationships>
</file>

<file path=ppt/slides/_rels/slide79.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image" Target="../media/image163.png"/><Relationship Id="rId7" Type="http://schemas.openxmlformats.org/officeDocument/2006/relationships/image" Target="../media/image167.jpeg"/><Relationship Id="rId2" Type="http://schemas.openxmlformats.org/officeDocument/2006/relationships/notesSlide" Target="../notesSlides/notesSlide72.xml"/><Relationship Id="rId1" Type="http://schemas.openxmlformats.org/officeDocument/2006/relationships/slideLayout" Target="../slideLayouts/slideLayout37.xml"/><Relationship Id="rId6" Type="http://schemas.openxmlformats.org/officeDocument/2006/relationships/image" Target="../media/image166.png"/><Relationship Id="rId11" Type="http://schemas.openxmlformats.org/officeDocument/2006/relationships/image" Target="../media/image171.jpeg"/><Relationship Id="rId5" Type="http://schemas.openxmlformats.org/officeDocument/2006/relationships/image" Target="../media/image165.jpeg"/><Relationship Id="rId10" Type="http://schemas.openxmlformats.org/officeDocument/2006/relationships/image" Target="../media/image170.jpeg"/><Relationship Id="rId4" Type="http://schemas.openxmlformats.org/officeDocument/2006/relationships/image" Target="../media/image164.png"/><Relationship Id="rId9" Type="http://schemas.openxmlformats.org/officeDocument/2006/relationships/image" Target="../media/image16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73.xml"/><Relationship Id="rId1" Type="http://schemas.openxmlformats.org/officeDocument/2006/relationships/slideLayout" Target="../slideLayouts/slideLayout38.xml"/><Relationship Id="rId6" Type="http://schemas.openxmlformats.org/officeDocument/2006/relationships/image" Target="../media/image175.jpeg"/><Relationship Id="rId5" Type="http://schemas.openxmlformats.org/officeDocument/2006/relationships/image" Target="../media/image174.jpeg"/><Relationship Id="rId4" Type="http://schemas.openxmlformats.org/officeDocument/2006/relationships/image" Target="../media/image173.jpeg"/></Relationships>
</file>

<file path=ppt/slides/_rels/slide81.xml.rels><?xml version="1.0" encoding="UTF-8" standalone="yes"?>
<Relationships xmlns="http://schemas.openxmlformats.org/package/2006/relationships"><Relationship Id="rId8" Type="http://schemas.openxmlformats.org/officeDocument/2006/relationships/image" Target="../media/image177.jpeg"/><Relationship Id="rId13" Type="http://schemas.openxmlformats.org/officeDocument/2006/relationships/image" Target="../media/image182.jpeg"/><Relationship Id="rId18" Type="http://schemas.openxmlformats.org/officeDocument/2006/relationships/image" Target="../media/image187.jpeg"/><Relationship Id="rId3" Type="http://schemas.openxmlformats.org/officeDocument/2006/relationships/image" Target="../media/image172.jpeg"/><Relationship Id="rId7" Type="http://schemas.openxmlformats.org/officeDocument/2006/relationships/image" Target="../media/image176.jpeg"/><Relationship Id="rId12" Type="http://schemas.openxmlformats.org/officeDocument/2006/relationships/image" Target="../media/image181.jpeg"/><Relationship Id="rId17" Type="http://schemas.openxmlformats.org/officeDocument/2006/relationships/image" Target="../media/image186.jpeg"/><Relationship Id="rId2" Type="http://schemas.openxmlformats.org/officeDocument/2006/relationships/notesSlide" Target="../notesSlides/notesSlide74.xml"/><Relationship Id="rId16" Type="http://schemas.openxmlformats.org/officeDocument/2006/relationships/image" Target="../media/image185.jpeg"/><Relationship Id="rId1" Type="http://schemas.openxmlformats.org/officeDocument/2006/relationships/slideLayout" Target="../slideLayouts/slideLayout39.xml"/><Relationship Id="rId6" Type="http://schemas.openxmlformats.org/officeDocument/2006/relationships/image" Target="../media/image175.jpeg"/><Relationship Id="rId11" Type="http://schemas.openxmlformats.org/officeDocument/2006/relationships/image" Target="../media/image180.jpeg"/><Relationship Id="rId5" Type="http://schemas.openxmlformats.org/officeDocument/2006/relationships/image" Target="../media/image174.jpeg"/><Relationship Id="rId15" Type="http://schemas.openxmlformats.org/officeDocument/2006/relationships/image" Target="../media/image184.jpeg"/><Relationship Id="rId10" Type="http://schemas.openxmlformats.org/officeDocument/2006/relationships/image" Target="../media/image179.jpeg"/><Relationship Id="rId4" Type="http://schemas.openxmlformats.org/officeDocument/2006/relationships/image" Target="../media/image173.jpeg"/><Relationship Id="rId9" Type="http://schemas.openxmlformats.org/officeDocument/2006/relationships/image" Target="../media/image178.jpeg"/><Relationship Id="rId14" Type="http://schemas.openxmlformats.org/officeDocument/2006/relationships/image" Target="../media/image183.jpeg"/></Relationships>
</file>

<file path=ppt/slides/_rels/slide82.xml.rels><?xml version="1.0" encoding="UTF-8" standalone="yes"?>
<Relationships xmlns="http://schemas.openxmlformats.org/package/2006/relationships"><Relationship Id="rId8" Type="http://schemas.openxmlformats.org/officeDocument/2006/relationships/image" Target="../media/image177.jpeg"/><Relationship Id="rId13" Type="http://schemas.openxmlformats.org/officeDocument/2006/relationships/image" Target="../media/image182.jpeg"/><Relationship Id="rId18" Type="http://schemas.openxmlformats.org/officeDocument/2006/relationships/image" Target="../media/image175.jpeg"/><Relationship Id="rId3" Type="http://schemas.openxmlformats.org/officeDocument/2006/relationships/image" Target="../media/image184.jpeg"/><Relationship Id="rId7" Type="http://schemas.openxmlformats.org/officeDocument/2006/relationships/image" Target="../media/image176.jpeg"/><Relationship Id="rId12" Type="http://schemas.openxmlformats.org/officeDocument/2006/relationships/image" Target="../media/image181.jpeg"/><Relationship Id="rId17" Type="http://schemas.openxmlformats.org/officeDocument/2006/relationships/image" Target="../media/image174.jpeg"/><Relationship Id="rId2" Type="http://schemas.openxmlformats.org/officeDocument/2006/relationships/notesSlide" Target="../notesSlides/notesSlide75.xml"/><Relationship Id="rId16" Type="http://schemas.openxmlformats.org/officeDocument/2006/relationships/image" Target="../media/image173.jpeg"/><Relationship Id="rId1" Type="http://schemas.openxmlformats.org/officeDocument/2006/relationships/slideLayout" Target="../slideLayouts/slideLayout40.xml"/><Relationship Id="rId6" Type="http://schemas.openxmlformats.org/officeDocument/2006/relationships/image" Target="../media/image187.jpeg"/><Relationship Id="rId11" Type="http://schemas.openxmlformats.org/officeDocument/2006/relationships/image" Target="../media/image180.jpeg"/><Relationship Id="rId5" Type="http://schemas.openxmlformats.org/officeDocument/2006/relationships/image" Target="../media/image186.jpeg"/><Relationship Id="rId15" Type="http://schemas.openxmlformats.org/officeDocument/2006/relationships/image" Target="../media/image172.jpeg"/><Relationship Id="rId10" Type="http://schemas.openxmlformats.org/officeDocument/2006/relationships/image" Target="../media/image179.jpeg"/><Relationship Id="rId4" Type="http://schemas.openxmlformats.org/officeDocument/2006/relationships/image" Target="../media/image185.jpeg"/><Relationship Id="rId9" Type="http://schemas.openxmlformats.org/officeDocument/2006/relationships/image" Target="../media/image178.jpeg"/><Relationship Id="rId14" Type="http://schemas.openxmlformats.org/officeDocument/2006/relationships/image" Target="../media/image183.jpeg"/></Relationships>
</file>

<file path=ppt/slides/_rels/slide83.xml.rels><?xml version="1.0" encoding="UTF-8" standalone="yes"?>
<Relationships xmlns="http://schemas.openxmlformats.org/package/2006/relationships"><Relationship Id="rId8" Type="http://schemas.openxmlformats.org/officeDocument/2006/relationships/image" Target="../media/image193.jpeg"/><Relationship Id="rId13" Type="http://schemas.openxmlformats.org/officeDocument/2006/relationships/image" Target="../media/image186.jpeg"/><Relationship Id="rId18" Type="http://schemas.openxmlformats.org/officeDocument/2006/relationships/image" Target="../media/image179.jpeg"/><Relationship Id="rId26" Type="http://schemas.openxmlformats.org/officeDocument/2006/relationships/image" Target="../media/image175.jpeg"/><Relationship Id="rId3" Type="http://schemas.openxmlformats.org/officeDocument/2006/relationships/image" Target="../media/image188.jpeg"/><Relationship Id="rId21" Type="http://schemas.openxmlformats.org/officeDocument/2006/relationships/image" Target="../media/image182.jpeg"/><Relationship Id="rId7" Type="http://schemas.openxmlformats.org/officeDocument/2006/relationships/image" Target="../media/image192.jpeg"/><Relationship Id="rId12" Type="http://schemas.openxmlformats.org/officeDocument/2006/relationships/image" Target="../media/image185.jpeg"/><Relationship Id="rId17" Type="http://schemas.openxmlformats.org/officeDocument/2006/relationships/image" Target="../media/image178.jpeg"/><Relationship Id="rId25" Type="http://schemas.openxmlformats.org/officeDocument/2006/relationships/image" Target="../media/image174.jpeg"/><Relationship Id="rId2" Type="http://schemas.openxmlformats.org/officeDocument/2006/relationships/notesSlide" Target="../notesSlides/notesSlide76.xml"/><Relationship Id="rId16" Type="http://schemas.openxmlformats.org/officeDocument/2006/relationships/image" Target="../media/image177.jpeg"/><Relationship Id="rId20" Type="http://schemas.openxmlformats.org/officeDocument/2006/relationships/image" Target="../media/image181.jpeg"/><Relationship Id="rId1" Type="http://schemas.openxmlformats.org/officeDocument/2006/relationships/slideLayout" Target="../slideLayouts/slideLayout41.xml"/><Relationship Id="rId6" Type="http://schemas.openxmlformats.org/officeDocument/2006/relationships/image" Target="../media/image191.jpeg"/><Relationship Id="rId11" Type="http://schemas.openxmlformats.org/officeDocument/2006/relationships/image" Target="../media/image184.jpeg"/><Relationship Id="rId24" Type="http://schemas.openxmlformats.org/officeDocument/2006/relationships/image" Target="../media/image173.jpeg"/><Relationship Id="rId5" Type="http://schemas.openxmlformats.org/officeDocument/2006/relationships/image" Target="../media/image190.jpeg"/><Relationship Id="rId15" Type="http://schemas.openxmlformats.org/officeDocument/2006/relationships/image" Target="../media/image176.jpeg"/><Relationship Id="rId23" Type="http://schemas.openxmlformats.org/officeDocument/2006/relationships/image" Target="../media/image172.jpeg"/><Relationship Id="rId10" Type="http://schemas.openxmlformats.org/officeDocument/2006/relationships/image" Target="../media/image195.jpeg"/><Relationship Id="rId19" Type="http://schemas.openxmlformats.org/officeDocument/2006/relationships/image" Target="../media/image180.jpeg"/><Relationship Id="rId4" Type="http://schemas.openxmlformats.org/officeDocument/2006/relationships/image" Target="../media/image189.jpeg"/><Relationship Id="rId9" Type="http://schemas.openxmlformats.org/officeDocument/2006/relationships/image" Target="../media/image194.jpeg"/><Relationship Id="rId14" Type="http://schemas.openxmlformats.org/officeDocument/2006/relationships/image" Target="../media/image187.jpeg"/><Relationship Id="rId22" Type="http://schemas.openxmlformats.org/officeDocument/2006/relationships/image" Target="../media/image183.jpeg"/></Relationships>
</file>

<file path=ppt/slides/_rels/slide84.xml.rels><?xml version="1.0" encoding="UTF-8" standalone="yes"?>
<Relationships xmlns="http://schemas.openxmlformats.org/package/2006/relationships"><Relationship Id="rId8" Type="http://schemas.openxmlformats.org/officeDocument/2006/relationships/image" Target="../media/image196.jpeg"/><Relationship Id="rId3" Type="http://schemas.openxmlformats.org/officeDocument/2006/relationships/image" Target="../media/image111.png"/><Relationship Id="rId7" Type="http://schemas.openxmlformats.org/officeDocument/2006/relationships/image" Target="../media/image118.png"/><Relationship Id="rId12" Type="http://schemas.openxmlformats.org/officeDocument/2006/relationships/image" Target="../media/image200.jpeg"/><Relationship Id="rId2" Type="http://schemas.openxmlformats.org/officeDocument/2006/relationships/notesSlide" Target="../notesSlides/notesSlide77.xml"/><Relationship Id="rId1" Type="http://schemas.openxmlformats.org/officeDocument/2006/relationships/slideLayout" Target="../slideLayouts/slideLayout42.xml"/><Relationship Id="rId6" Type="http://schemas.openxmlformats.org/officeDocument/2006/relationships/image" Target="../media/image117.png"/><Relationship Id="rId11" Type="http://schemas.openxmlformats.org/officeDocument/2006/relationships/image" Target="../media/image199.jpeg"/><Relationship Id="rId5" Type="http://schemas.openxmlformats.org/officeDocument/2006/relationships/image" Target="../media/image116.png"/><Relationship Id="rId10" Type="http://schemas.openxmlformats.org/officeDocument/2006/relationships/image" Target="../media/image198.jpeg"/><Relationship Id="rId4" Type="http://schemas.openxmlformats.org/officeDocument/2006/relationships/image" Target="../media/image115.png"/><Relationship Id="rId9" Type="http://schemas.openxmlformats.org/officeDocument/2006/relationships/image" Target="../media/image197.jpeg"/></Relationships>
</file>

<file path=ppt/slides/_rels/slide8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8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79.xml"/><Relationship Id="rId1" Type="http://schemas.openxmlformats.org/officeDocument/2006/relationships/slideLayout" Target="../slideLayouts/slideLayout44.xml"/><Relationship Id="rId6" Type="http://schemas.openxmlformats.org/officeDocument/2006/relationships/image" Target="../media/image203.jpeg"/><Relationship Id="rId5" Type="http://schemas.openxmlformats.org/officeDocument/2006/relationships/image" Target="../media/image202.jpeg"/><Relationship Id="rId4" Type="http://schemas.openxmlformats.org/officeDocument/2006/relationships/image" Target="../media/image138.jpeg"/></Relationships>
</file>

<file path=ppt/slides/_rels/slide87.xml.rels><?xml version="1.0" encoding="UTF-8" standalone="yes"?>
<Relationships xmlns="http://schemas.openxmlformats.org/package/2006/relationships"><Relationship Id="rId8" Type="http://schemas.openxmlformats.org/officeDocument/2006/relationships/image" Target="../media/image206.jpeg"/><Relationship Id="rId13" Type="http://schemas.openxmlformats.org/officeDocument/2006/relationships/image" Target="../media/image146.jpeg"/><Relationship Id="rId18" Type="http://schemas.openxmlformats.org/officeDocument/2006/relationships/image" Target="../media/image147.jpeg"/><Relationship Id="rId3" Type="http://schemas.openxmlformats.org/officeDocument/2006/relationships/image" Target="../media/image204.jpeg"/><Relationship Id="rId21" Type="http://schemas.openxmlformats.org/officeDocument/2006/relationships/image" Target="../media/image212.jpeg"/><Relationship Id="rId7" Type="http://schemas.openxmlformats.org/officeDocument/2006/relationships/image" Target="../media/image139.jpeg"/><Relationship Id="rId12" Type="http://schemas.openxmlformats.org/officeDocument/2006/relationships/image" Target="../media/image140.jpeg"/><Relationship Id="rId17" Type="http://schemas.openxmlformats.org/officeDocument/2006/relationships/image" Target="../media/image210.jpeg"/><Relationship Id="rId25" Type="http://schemas.openxmlformats.org/officeDocument/2006/relationships/image" Target="../media/image155.jpeg"/><Relationship Id="rId2" Type="http://schemas.openxmlformats.org/officeDocument/2006/relationships/notesSlide" Target="../notesSlides/notesSlide80.xml"/><Relationship Id="rId16" Type="http://schemas.openxmlformats.org/officeDocument/2006/relationships/image" Target="../media/image209.jpeg"/><Relationship Id="rId20" Type="http://schemas.openxmlformats.org/officeDocument/2006/relationships/image" Target="../media/image211.jpeg"/><Relationship Id="rId1" Type="http://schemas.openxmlformats.org/officeDocument/2006/relationships/slideLayout" Target="../slideLayouts/slideLayout45.xml"/><Relationship Id="rId6" Type="http://schemas.openxmlformats.org/officeDocument/2006/relationships/image" Target="../media/image205.jpeg"/><Relationship Id="rId11" Type="http://schemas.openxmlformats.org/officeDocument/2006/relationships/image" Target="../media/image207.jpeg"/><Relationship Id="rId24" Type="http://schemas.openxmlformats.org/officeDocument/2006/relationships/image" Target="../media/image154.jpeg"/><Relationship Id="rId5" Type="http://schemas.openxmlformats.org/officeDocument/2006/relationships/image" Target="../media/image149.jpeg"/><Relationship Id="rId15" Type="http://schemas.openxmlformats.org/officeDocument/2006/relationships/image" Target="../media/image208.jpeg"/><Relationship Id="rId23" Type="http://schemas.openxmlformats.org/officeDocument/2006/relationships/image" Target="../media/image156.png"/><Relationship Id="rId10" Type="http://schemas.openxmlformats.org/officeDocument/2006/relationships/image" Target="../media/image150.jpeg"/><Relationship Id="rId19" Type="http://schemas.openxmlformats.org/officeDocument/2006/relationships/image" Target="../media/image152.jpeg"/><Relationship Id="rId4" Type="http://schemas.openxmlformats.org/officeDocument/2006/relationships/image" Target="../media/image144.jpeg"/><Relationship Id="rId9" Type="http://schemas.openxmlformats.org/officeDocument/2006/relationships/image" Target="../media/image145.jpeg"/><Relationship Id="rId14" Type="http://schemas.openxmlformats.org/officeDocument/2006/relationships/image" Target="../media/image151.jpeg"/><Relationship Id="rId22" Type="http://schemas.openxmlformats.org/officeDocument/2006/relationships/image" Target="../media/image142.jpeg"/></Relationships>
</file>

<file path=ppt/slides/_rels/slide8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213.png"/><Relationship Id="rId7" Type="http://schemas.openxmlformats.org/officeDocument/2006/relationships/image" Target="../media/image217.jpeg"/><Relationship Id="rId2" Type="http://schemas.openxmlformats.org/officeDocument/2006/relationships/notesSlide" Target="../notesSlides/notesSlide81.xml"/><Relationship Id="rId1" Type="http://schemas.openxmlformats.org/officeDocument/2006/relationships/slideLayout" Target="../slideLayouts/slideLayout46.xml"/><Relationship Id="rId6" Type="http://schemas.openxmlformats.org/officeDocument/2006/relationships/image" Target="../media/image216.jpeg"/><Relationship Id="rId5" Type="http://schemas.openxmlformats.org/officeDocument/2006/relationships/image" Target="../media/image215.jpeg"/><Relationship Id="rId4" Type="http://schemas.openxmlformats.org/officeDocument/2006/relationships/image" Target="../media/image214.jpeg"/><Relationship Id="rId9" Type="http://schemas.openxmlformats.org/officeDocument/2006/relationships/image" Target="../media/image200.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83.xml"/><Relationship Id="rId1" Type="http://schemas.openxmlformats.org/officeDocument/2006/relationships/slideLayout" Target="../slideLayouts/slideLayout48.xml"/><Relationship Id="rId6" Type="http://schemas.openxmlformats.org/officeDocument/2006/relationships/image" Target="../media/image221.jpeg"/><Relationship Id="rId5" Type="http://schemas.openxmlformats.org/officeDocument/2006/relationships/image" Target="../media/image220.jpeg"/><Relationship Id="rId4" Type="http://schemas.openxmlformats.org/officeDocument/2006/relationships/image" Target="../media/image219.jpeg"/></Relationships>
</file>

<file path=ppt/slides/_rels/slide91.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84.xml"/><Relationship Id="rId1" Type="http://schemas.openxmlformats.org/officeDocument/2006/relationships/slideLayout" Target="../slideLayouts/slideLayout49.xml"/><Relationship Id="rId6" Type="http://schemas.openxmlformats.org/officeDocument/2006/relationships/image" Target="../media/image225.png"/><Relationship Id="rId5" Type="http://schemas.openxmlformats.org/officeDocument/2006/relationships/image" Target="../media/image224.jpeg"/><Relationship Id="rId4" Type="http://schemas.openxmlformats.org/officeDocument/2006/relationships/image" Target="../media/image223.jpeg"/></Relationships>
</file>

<file path=ppt/slides/_rels/slide92.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85.xml"/><Relationship Id="rId1" Type="http://schemas.openxmlformats.org/officeDocument/2006/relationships/slideLayout" Target="../slideLayouts/slideLayout50.xml"/><Relationship Id="rId4" Type="http://schemas.openxmlformats.org/officeDocument/2006/relationships/image" Target="../media/image227.jpeg"/></Relationships>
</file>

<file path=ppt/slides/_rels/slide93.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86.xml"/><Relationship Id="rId1" Type="http://schemas.openxmlformats.org/officeDocument/2006/relationships/slideLayout" Target="../slideLayouts/slideLayout51.xml"/><Relationship Id="rId4" Type="http://schemas.openxmlformats.org/officeDocument/2006/relationships/image" Target="../media/image227.jpeg"/></Relationships>
</file>

<file path=ppt/slides/_rels/slide94.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8" Type="http://schemas.openxmlformats.org/officeDocument/2006/relationships/image" Target="../media/image235.jpeg"/><Relationship Id="rId3" Type="http://schemas.openxmlformats.org/officeDocument/2006/relationships/image" Target="../media/image230.jpeg"/><Relationship Id="rId7" Type="http://schemas.openxmlformats.org/officeDocument/2006/relationships/image" Target="../media/image234.jpeg"/><Relationship Id="rId12" Type="http://schemas.openxmlformats.org/officeDocument/2006/relationships/image" Target="../media/image239.jpeg"/><Relationship Id="rId2" Type="http://schemas.openxmlformats.org/officeDocument/2006/relationships/notesSlide" Target="../notesSlides/notesSlide88.xml"/><Relationship Id="rId1" Type="http://schemas.openxmlformats.org/officeDocument/2006/relationships/slideLayout" Target="../slideLayouts/slideLayout53.xml"/><Relationship Id="rId6" Type="http://schemas.openxmlformats.org/officeDocument/2006/relationships/image" Target="../media/image233.jpeg"/><Relationship Id="rId11" Type="http://schemas.openxmlformats.org/officeDocument/2006/relationships/image" Target="../media/image238.jpeg"/><Relationship Id="rId5" Type="http://schemas.openxmlformats.org/officeDocument/2006/relationships/image" Target="../media/image232.jpeg"/><Relationship Id="rId10" Type="http://schemas.openxmlformats.org/officeDocument/2006/relationships/image" Target="../media/image237.jpeg"/><Relationship Id="rId4" Type="http://schemas.openxmlformats.org/officeDocument/2006/relationships/image" Target="../media/image231.jpeg"/><Relationship Id="rId9" Type="http://schemas.openxmlformats.org/officeDocument/2006/relationships/image" Target="../media/image236.jpeg"/></Relationships>
</file>

<file path=ppt/slides/_rels/slide9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9.xml"/><Relationship Id="rId1" Type="http://schemas.openxmlformats.org/officeDocument/2006/relationships/slideLayout" Target="../slideLayouts/slideLayout54.xml"/><Relationship Id="rId6" Type="http://schemas.openxmlformats.org/officeDocument/2006/relationships/image" Target="../media/image243.jpeg"/><Relationship Id="rId5" Type="http://schemas.openxmlformats.org/officeDocument/2006/relationships/image" Target="../media/image242.png"/><Relationship Id="rId4" Type="http://schemas.openxmlformats.org/officeDocument/2006/relationships/image" Target="../media/image241.jpeg"/></Relationships>
</file>

<file path=ppt/slides/_rels/slide97.xml.rels><?xml version="1.0" encoding="UTF-8" standalone="yes"?>
<Relationships xmlns="http://schemas.openxmlformats.org/package/2006/relationships"><Relationship Id="rId8" Type="http://schemas.openxmlformats.org/officeDocument/2006/relationships/image" Target="../media/image249.jpeg"/><Relationship Id="rId3" Type="http://schemas.openxmlformats.org/officeDocument/2006/relationships/image" Target="../media/image244.jpeg"/><Relationship Id="rId7" Type="http://schemas.openxmlformats.org/officeDocument/2006/relationships/image" Target="../media/image248.jpeg"/><Relationship Id="rId2" Type="http://schemas.openxmlformats.org/officeDocument/2006/relationships/notesSlide" Target="../notesSlides/notesSlide90.xml"/><Relationship Id="rId1" Type="http://schemas.openxmlformats.org/officeDocument/2006/relationships/slideLayout" Target="../slideLayouts/slideLayout55.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6.xml"/></Relationships>
</file>

<file path=ppt/slides/_rels/slide99.xml.rels><?xml version="1.0" encoding="UTF-8" standalone="yes"?>
<Relationships xmlns="http://schemas.openxmlformats.org/package/2006/relationships"><Relationship Id="rId3" Type="http://schemas.openxmlformats.org/officeDocument/2006/relationships/hyperlink" Target="http://research.edm.uhasselt/~tmertens" TargetMode="External"/><Relationship Id="rId2" Type="http://schemas.openxmlformats.org/officeDocument/2006/relationships/notesSlide" Target="../notesSlides/notesSlide92.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dirty="0" smtClean="0"/>
              <a:t>Procesamiento de </a:t>
            </a:r>
            <a:r>
              <a:rPr lang="es-ES" dirty="0"/>
              <a:t>V</a:t>
            </a:r>
            <a:r>
              <a:rPr lang="es-ES" dirty="0" smtClean="0"/>
              <a:t>ídeo Digital</a:t>
            </a:r>
            <a:endParaRPr lang="es-ES" dirty="0"/>
          </a:p>
        </p:txBody>
      </p:sp>
      <p:sp>
        <p:nvSpPr>
          <p:cNvPr id="5" name="Subtítulo 4"/>
          <p:cNvSpPr>
            <a:spLocks noGrp="1"/>
          </p:cNvSpPr>
          <p:nvPr>
            <p:ph type="body" sz="quarter" idx="10"/>
          </p:nvPr>
        </p:nvSpPr>
        <p:spPr/>
        <p:txBody>
          <a:bodyPr>
            <a:normAutofit/>
          </a:bodyPr>
          <a:lstStyle/>
          <a:p>
            <a:r>
              <a:rPr lang="es-ES" b="1" dirty="0"/>
              <a:t>Grado en Ingeniería de Tecnologías de Telecomunicación</a:t>
            </a:r>
            <a:endParaRPr lang="es-ES" b="1" dirty="0" smtClean="0"/>
          </a:p>
        </p:txBody>
      </p:sp>
      <p:sp>
        <p:nvSpPr>
          <p:cNvPr id="24" name="Marcador de texto 23"/>
          <p:cNvSpPr>
            <a:spLocks noGrp="1"/>
          </p:cNvSpPr>
          <p:nvPr>
            <p:ph type="body" sz="quarter" idx="11"/>
          </p:nvPr>
        </p:nvSpPr>
        <p:spPr/>
        <p:txBody>
          <a:bodyPr/>
          <a:lstStyle/>
          <a:p>
            <a:r>
              <a:rPr lang="es-ES" b="1" dirty="0" smtClean="0"/>
              <a:t>Imágenes de alto rango dinámico</a:t>
            </a:r>
            <a:endParaRPr lang="es-ES" b="1" dirty="0"/>
          </a:p>
        </p:txBody>
      </p:sp>
      <p:sp>
        <p:nvSpPr>
          <p:cNvPr id="25" name="Marcador de texto 24"/>
          <p:cNvSpPr>
            <a:spLocks noGrp="1"/>
          </p:cNvSpPr>
          <p:nvPr>
            <p:ph type="body" sz="quarter" idx="12"/>
          </p:nvPr>
        </p:nvSpPr>
        <p:spPr/>
        <p:txBody>
          <a:bodyPr/>
          <a:lstStyle/>
          <a:p>
            <a:endParaRPr lang="es-ES" dirty="0"/>
          </a:p>
        </p:txBody>
      </p:sp>
      <p:sp>
        <p:nvSpPr>
          <p:cNvPr id="26" name="Marcador de texto 25"/>
          <p:cNvSpPr>
            <a:spLocks noGrp="1"/>
          </p:cNvSpPr>
          <p:nvPr>
            <p:ph type="body" sz="quarter" idx="13"/>
          </p:nvPr>
        </p:nvSpPr>
        <p:spPr/>
        <p:txBody>
          <a:bodyPr/>
          <a:lstStyle/>
          <a:p>
            <a:r>
              <a:rPr lang="es-ES" dirty="0" smtClean="0"/>
              <a:t>Javier Mateos Delgado</a:t>
            </a:r>
            <a:endParaRPr lang="es-ES" dirty="0"/>
          </a:p>
        </p:txBody>
      </p:sp>
      <p:sp>
        <p:nvSpPr>
          <p:cNvPr id="27" name="Marcador de texto 26"/>
          <p:cNvSpPr>
            <a:spLocks noGrp="1"/>
          </p:cNvSpPr>
          <p:nvPr>
            <p:ph type="body" sz="quarter" idx="14"/>
          </p:nvPr>
        </p:nvSpPr>
        <p:spPr/>
        <p:txBody>
          <a:bodyPr/>
          <a:lstStyle/>
          <a:p>
            <a:r>
              <a:rPr lang="es-ES" dirty="0" smtClean="0"/>
              <a:t>jmd@decsai.ugr.es</a:t>
            </a:r>
            <a:endParaRPr lang="es-ES" dirty="0"/>
          </a:p>
        </p:txBody>
      </p:sp>
      <p:sp>
        <p:nvSpPr>
          <p:cNvPr id="10" name="Rectangle 7"/>
          <p:cNvSpPr>
            <a:spLocks noChangeArrowheads="1"/>
          </p:cNvSpPr>
          <p:nvPr/>
        </p:nvSpPr>
        <p:spPr bwMode="auto">
          <a:xfrm>
            <a:off x="-64168" y="-16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384072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a:noFill/>
          <a:ln/>
        </p:spPr>
        <p:txBody>
          <a:bodyPr/>
          <a:lstStyle/>
          <a:p>
            <a:r>
              <a:rPr lang="en-US"/>
              <a:t>Camera Calibration</a:t>
            </a:r>
          </a:p>
        </p:txBody>
      </p:sp>
      <p:sp>
        <p:nvSpPr>
          <p:cNvPr id="901123" name="Rectangle 3"/>
          <p:cNvSpPr>
            <a:spLocks noGrp="1" noChangeArrowheads="1"/>
          </p:cNvSpPr>
          <p:nvPr>
            <p:ph type="body" idx="1"/>
          </p:nvPr>
        </p:nvSpPr>
        <p:spPr>
          <a:xfrm>
            <a:off x="2074864" y="2133600"/>
            <a:ext cx="8220075" cy="4114800"/>
          </a:xfrm>
          <a:noFill/>
          <a:ln/>
        </p:spPr>
        <p:txBody>
          <a:bodyPr/>
          <a:lstStyle/>
          <a:p>
            <a:pPr marL="0" indent="0">
              <a:buNone/>
            </a:pPr>
            <a:r>
              <a:rPr lang="en-US" dirty="0">
                <a:solidFill>
                  <a:srgbClr val="00FFFF"/>
                </a:solidFill>
              </a:rPr>
              <a:t>Geometric</a:t>
            </a:r>
            <a:endParaRPr lang="en-US" dirty="0"/>
          </a:p>
          <a:p>
            <a:pPr lvl="1"/>
            <a:r>
              <a:rPr lang="en-US" dirty="0">
                <a:solidFill>
                  <a:srgbClr val="FFFFFF"/>
                </a:solidFill>
              </a:rPr>
              <a:t>How pixel</a:t>
            </a:r>
            <a:r>
              <a:rPr lang="en-US" b="1" dirty="0">
                <a:solidFill>
                  <a:srgbClr val="FAFD00"/>
                </a:solidFill>
              </a:rPr>
              <a:t> coordinates</a:t>
            </a:r>
            <a:r>
              <a:rPr lang="en-US" dirty="0"/>
              <a:t> </a:t>
            </a:r>
            <a:r>
              <a:rPr lang="en-US" dirty="0">
                <a:solidFill>
                  <a:srgbClr val="FFFFFF"/>
                </a:solidFill>
              </a:rPr>
              <a:t>relate to</a:t>
            </a:r>
            <a:r>
              <a:rPr lang="en-US" dirty="0"/>
              <a:t> </a:t>
            </a:r>
            <a:r>
              <a:rPr lang="en-US" b="1" dirty="0">
                <a:solidFill>
                  <a:srgbClr val="FAFD00"/>
                </a:solidFill>
              </a:rPr>
              <a:t>directions</a:t>
            </a:r>
            <a:r>
              <a:rPr lang="en-US" dirty="0"/>
              <a:t> </a:t>
            </a:r>
            <a:r>
              <a:rPr lang="en-US" dirty="0">
                <a:solidFill>
                  <a:srgbClr val="FFFFFF"/>
                </a:solidFill>
              </a:rPr>
              <a:t>in the world</a:t>
            </a:r>
            <a:r>
              <a:rPr lang="en-US" dirty="0"/>
              <a:t/>
            </a:r>
            <a:br>
              <a:rPr lang="en-US" dirty="0"/>
            </a:br>
            <a:endParaRPr lang="en-US" dirty="0"/>
          </a:p>
          <a:p>
            <a:pPr marL="0" indent="0">
              <a:buNone/>
            </a:pPr>
            <a:r>
              <a:rPr lang="en-US" dirty="0">
                <a:solidFill>
                  <a:srgbClr val="00FFFF"/>
                </a:solidFill>
              </a:rPr>
              <a:t>Radiometric</a:t>
            </a:r>
            <a:endParaRPr lang="en-US" dirty="0"/>
          </a:p>
          <a:p>
            <a:pPr lvl="1"/>
            <a:r>
              <a:rPr lang="en-US" dirty="0">
                <a:solidFill>
                  <a:srgbClr val="FFFFFF"/>
                </a:solidFill>
              </a:rPr>
              <a:t>How pixel</a:t>
            </a:r>
            <a:r>
              <a:rPr lang="en-US" b="1" dirty="0">
                <a:solidFill>
                  <a:srgbClr val="FAFD00"/>
                </a:solidFill>
              </a:rPr>
              <a:t> values</a:t>
            </a:r>
            <a:r>
              <a:rPr lang="en-US" dirty="0"/>
              <a:t> </a:t>
            </a:r>
            <a:r>
              <a:rPr lang="en-US" dirty="0">
                <a:solidFill>
                  <a:srgbClr val="FFFFFF"/>
                </a:solidFill>
              </a:rPr>
              <a:t>relate to</a:t>
            </a:r>
            <a:r>
              <a:rPr lang="en-US" dirty="0"/>
              <a:t> </a:t>
            </a:r>
            <a:r>
              <a:rPr lang="en-US" b="1" dirty="0">
                <a:solidFill>
                  <a:srgbClr val="FAFD00"/>
                </a:solidFill>
              </a:rPr>
              <a:t>radiance</a:t>
            </a:r>
            <a:r>
              <a:rPr lang="en-US" dirty="0"/>
              <a:t> </a:t>
            </a:r>
            <a:r>
              <a:rPr lang="en-US" dirty="0">
                <a:solidFill>
                  <a:srgbClr val="FFFFFF"/>
                </a:solidFill>
              </a:rPr>
              <a:t>amounts in the world</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descr="fusion_result">
            <a:extLst>
              <a:ext uri="{FF2B5EF4-FFF2-40B4-BE49-F238E27FC236}">
                <a16:creationId xmlns:a16="http://schemas.microsoft.com/office/drawing/2014/main" xmlns="" id="{4B4EF3A3-E9B4-4D5D-ABD7-B62F2E58D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326" y="476251"/>
            <a:ext cx="2663825"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5" descr="lib_IR">
            <a:extLst>
              <a:ext uri="{FF2B5EF4-FFF2-40B4-BE49-F238E27FC236}">
                <a16:creationId xmlns:a16="http://schemas.microsoft.com/office/drawing/2014/main" xmlns="" id="{4AB1E420-2191-4F70-82AE-7F1FC429B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6264" y="476251"/>
            <a:ext cx="2663825"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6" descr="lib_reg">
            <a:extLst>
              <a:ext uri="{FF2B5EF4-FFF2-40B4-BE49-F238E27FC236}">
                <a16:creationId xmlns:a16="http://schemas.microsoft.com/office/drawing/2014/main" xmlns="" id="{008F2B35-AEC6-463C-B351-514700343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701" y="476251"/>
            <a:ext cx="2663825"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7" descr="fusion_result">
            <a:extLst>
              <a:ext uri="{FF2B5EF4-FFF2-40B4-BE49-F238E27FC236}">
                <a16:creationId xmlns:a16="http://schemas.microsoft.com/office/drawing/2014/main" xmlns="" id="{B63E3CF0-13B3-4805-AAED-5EE46598AB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0326" y="2419351"/>
            <a:ext cx="2663825"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8" descr="idf_sensor1">
            <a:extLst>
              <a:ext uri="{FF2B5EF4-FFF2-40B4-BE49-F238E27FC236}">
                <a16:creationId xmlns:a16="http://schemas.microsoft.com/office/drawing/2014/main" xmlns="" id="{182E06CC-FC7B-4C0A-B782-5024D7D4594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3114" y="2398714"/>
            <a:ext cx="266382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9" descr="idf_sensor2">
            <a:extLst>
              <a:ext uri="{FF2B5EF4-FFF2-40B4-BE49-F238E27FC236}">
                <a16:creationId xmlns:a16="http://schemas.microsoft.com/office/drawing/2014/main" xmlns="" id="{8C8E0C57-52C8-465D-BE14-67684EDEC67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6264" y="2398714"/>
            <a:ext cx="266382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10" descr="Visible_11_0003910">
            <a:extLst>
              <a:ext uri="{FF2B5EF4-FFF2-40B4-BE49-F238E27FC236}">
                <a16:creationId xmlns:a16="http://schemas.microsoft.com/office/drawing/2014/main" xmlns="" id="{B9A39324-35D3-4B1D-AF67-9FDB019509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3113" y="3627438"/>
            <a:ext cx="2665412"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11" descr="fusion_result">
            <a:extLst>
              <a:ext uri="{FF2B5EF4-FFF2-40B4-BE49-F238E27FC236}">
                <a16:creationId xmlns:a16="http://schemas.microsoft.com/office/drawing/2014/main" xmlns="" id="{35644070-71DC-429A-A342-B63E02D652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80326" y="3663951"/>
            <a:ext cx="266382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12" descr="Infrared_11_0003910">
            <a:extLst>
              <a:ext uri="{FF2B5EF4-FFF2-40B4-BE49-F238E27FC236}">
                <a16:creationId xmlns:a16="http://schemas.microsoft.com/office/drawing/2014/main" xmlns="" id="{6975E79B-017C-4F7C-8848-8C423EEAA3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7850" y="3627438"/>
            <a:ext cx="259238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9" name="Text Box 13">
            <a:extLst>
              <a:ext uri="{FF2B5EF4-FFF2-40B4-BE49-F238E27FC236}">
                <a16:creationId xmlns:a16="http://schemas.microsoft.com/office/drawing/2014/main" xmlns="" id="{ED6CB5C7-594A-4FAD-B69A-2221203425F2}"/>
              </a:ext>
            </a:extLst>
          </p:cNvPr>
          <p:cNvSpPr txBox="1">
            <a:spLocks noChangeArrowheads="1"/>
          </p:cNvSpPr>
          <p:nvPr/>
        </p:nvSpPr>
        <p:spPr bwMode="auto">
          <a:xfrm>
            <a:off x="2797175" y="58229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IR</a:t>
            </a:r>
          </a:p>
        </p:txBody>
      </p:sp>
      <p:sp>
        <p:nvSpPr>
          <p:cNvPr id="37900" name="Text Box 14">
            <a:extLst>
              <a:ext uri="{FF2B5EF4-FFF2-40B4-BE49-F238E27FC236}">
                <a16:creationId xmlns:a16="http://schemas.microsoft.com/office/drawing/2014/main" xmlns="" id="{152DD1F1-627A-4FB3-B002-A50682397530}"/>
              </a:ext>
            </a:extLst>
          </p:cNvPr>
          <p:cNvSpPr txBox="1">
            <a:spLocks noChangeArrowheads="1"/>
          </p:cNvSpPr>
          <p:nvPr/>
        </p:nvSpPr>
        <p:spPr bwMode="auto">
          <a:xfrm>
            <a:off x="5349876" y="5803900"/>
            <a:ext cx="1033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visible</a:t>
            </a:r>
          </a:p>
        </p:txBody>
      </p:sp>
      <p:sp>
        <p:nvSpPr>
          <p:cNvPr id="37901" name="Text Box 15">
            <a:extLst>
              <a:ext uri="{FF2B5EF4-FFF2-40B4-BE49-F238E27FC236}">
                <a16:creationId xmlns:a16="http://schemas.microsoft.com/office/drawing/2014/main" xmlns="" id="{AACEF319-AE26-4938-A8FA-856EDC2417A5}"/>
              </a:ext>
            </a:extLst>
          </p:cNvPr>
          <p:cNvSpPr txBox="1">
            <a:spLocks noChangeArrowheads="1"/>
          </p:cNvSpPr>
          <p:nvPr/>
        </p:nvSpPr>
        <p:spPr bwMode="auto">
          <a:xfrm>
            <a:off x="7716839" y="5780088"/>
            <a:ext cx="237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Exposure fusion</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3">
            <a:extLst>
              <a:ext uri="{FF2B5EF4-FFF2-40B4-BE49-F238E27FC236}">
                <a16:creationId xmlns:a16="http://schemas.microsoft.com/office/drawing/2014/main" xmlns="" id="{DF7B81F4-2E23-4AF3-9FF4-4D65795292F7}"/>
              </a:ext>
            </a:extLst>
          </p:cNvPr>
          <p:cNvSpPr txBox="1">
            <a:spLocks noChangeArrowheads="1"/>
          </p:cNvSpPr>
          <p:nvPr/>
        </p:nvSpPr>
        <p:spPr bwMode="auto">
          <a:xfrm>
            <a:off x="2651126" y="5526088"/>
            <a:ext cx="2424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Middle exposure</a:t>
            </a:r>
          </a:p>
        </p:txBody>
      </p:sp>
      <p:sp>
        <p:nvSpPr>
          <p:cNvPr id="38915" name="Text Box 4">
            <a:extLst>
              <a:ext uri="{FF2B5EF4-FFF2-40B4-BE49-F238E27FC236}">
                <a16:creationId xmlns:a16="http://schemas.microsoft.com/office/drawing/2014/main" xmlns="" id="{29F75C15-B4FF-43EB-8CA3-845299FA5ACB}"/>
              </a:ext>
            </a:extLst>
          </p:cNvPr>
          <p:cNvSpPr txBox="1">
            <a:spLocks noChangeArrowheads="1"/>
          </p:cNvSpPr>
          <p:nvPr/>
        </p:nvSpPr>
        <p:spPr bwMode="auto">
          <a:xfrm>
            <a:off x="7167564" y="5505450"/>
            <a:ext cx="237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Exposure fusion</a:t>
            </a:r>
          </a:p>
        </p:txBody>
      </p:sp>
      <p:pic>
        <p:nvPicPr>
          <p:cNvPr id="38916" name="Picture 5" descr="under">
            <a:extLst>
              <a:ext uri="{FF2B5EF4-FFF2-40B4-BE49-F238E27FC236}">
                <a16:creationId xmlns:a16="http://schemas.microsoft.com/office/drawing/2014/main" xmlns="" id="{15126668-851B-4443-A4B3-EAC650DFD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1114426"/>
            <a:ext cx="2017713"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6" descr="mean">
            <a:extLst>
              <a:ext uri="{FF2B5EF4-FFF2-40B4-BE49-F238E27FC236}">
                <a16:creationId xmlns:a16="http://schemas.microsoft.com/office/drawing/2014/main" xmlns="" id="{1708E488-D4AF-4AD7-9DE3-0E233C7C8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939" y="1114426"/>
            <a:ext cx="2016125" cy="1343025"/>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38918" name="Picture 7" descr="over">
            <a:extLst>
              <a:ext uri="{FF2B5EF4-FFF2-40B4-BE49-F238E27FC236}">
                <a16:creationId xmlns:a16="http://schemas.microsoft.com/office/drawing/2014/main" xmlns="" id="{7A2F9535-0CE6-430F-9F28-6BE76C7ED0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501" y="1114426"/>
            <a:ext cx="2017713"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8" descr="mean">
            <a:extLst>
              <a:ext uri="{FF2B5EF4-FFF2-40B4-BE49-F238E27FC236}">
                <a16:creationId xmlns:a16="http://schemas.microsoft.com/office/drawing/2014/main" xmlns="" id="{58A96CB7-148C-4079-BDDD-F4B4D31004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826" y="2628900"/>
            <a:ext cx="4321175" cy="2878138"/>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38920" name="Picture 9" descr="result">
            <a:extLst>
              <a:ext uri="{FF2B5EF4-FFF2-40B4-BE49-F238E27FC236}">
                <a16:creationId xmlns:a16="http://schemas.microsoft.com/office/drawing/2014/main" xmlns="" id="{506714A4-F6E3-453C-809A-713EDA107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7439" y="2630488"/>
            <a:ext cx="43211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Line 10">
            <a:extLst>
              <a:ext uri="{FF2B5EF4-FFF2-40B4-BE49-F238E27FC236}">
                <a16:creationId xmlns:a16="http://schemas.microsoft.com/office/drawing/2014/main" xmlns="" id="{A48EB4BD-D5C6-418C-92A3-A3E5AC18EB85}"/>
              </a:ext>
            </a:extLst>
          </p:cNvPr>
          <p:cNvSpPr>
            <a:spLocks noChangeShapeType="1"/>
          </p:cNvSpPr>
          <p:nvPr/>
        </p:nvSpPr>
        <p:spPr bwMode="auto">
          <a:xfrm flipH="1">
            <a:off x="5664200" y="2492375"/>
            <a:ext cx="287338" cy="133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8">
            <a:extLst>
              <a:ext uri="{FF2B5EF4-FFF2-40B4-BE49-F238E27FC236}">
                <a16:creationId xmlns:a16="http://schemas.microsoft.com/office/drawing/2014/main" xmlns="" id="{1442D724-5DBB-4DC6-891F-E9332709D3AE}"/>
              </a:ext>
            </a:extLst>
          </p:cNvPr>
          <p:cNvSpPr txBox="1">
            <a:spLocks noChangeArrowheads="1"/>
          </p:cNvSpPr>
          <p:nvPr/>
        </p:nvSpPr>
        <p:spPr bwMode="auto">
          <a:xfrm>
            <a:off x="2924175" y="5526088"/>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Mean Image</a:t>
            </a:r>
          </a:p>
        </p:txBody>
      </p:sp>
      <p:sp>
        <p:nvSpPr>
          <p:cNvPr id="39939" name="Text Box 9">
            <a:extLst>
              <a:ext uri="{FF2B5EF4-FFF2-40B4-BE49-F238E27FC236}">
                <a16:creationId xmlns:a16="http://schemas.microsoft.com/office/drawing/2014/main" xmlns="" id="{D23667EE-49B0-4A4F-9A97-C63B2E710921}"/>
              </a:ext>
            </a:extLst>
          </p:cNvPr>
          <p:cNvSpPr txBox="1">
            <a:spLocks noChangeArrowheads="1"/>
          </p:cNvSpPr>
          <p:nvPr/>
        </p:nvSpPr>
        <p:spPr bwMode="auto">
          <a:xfrm>
            <a:off x="7167564" y="5505450"/>
            <a:ext cx="237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Exposure fusion</a:t>
            </a:r>
          </a:p>
        </p:txBody>
      </p:sp>
      <p:pic>
        <p:nvPicPr>
          <p:cNvPr id="39940" name="Picture 10" descr="under">
            <a:extLst>
              <a:ext uri="{FF2B5EF4-FFF2-40B4-BE49-F238E27FC236}">
                <a16:creationId xmlns:a16="http://schemas.microsoft.com/office/drawing/2014/main" xmlns="" id="{1BEB29B7-A545-4564-95B2-39199B625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1114426"/>
            <a:ext cx="2017713"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11" descr="mean">
            <a:extLst>
              <a:ext uri="{FF2B5EF4-FFF2-40B4-BE49-F238E27FC236}">
                <a16:creationId xmlns:a16="http://schemas.microsoft.com/office/drawing/2014/main" xmlns="" id="{26BB2AFB-3CC3-433A-BAFF-F6DE09528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939" y="1114426"/>
            <a:ext cx="20161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12" descr="over">
            <a:extLst>
              <a:ext uri="{FF2B5EF4-FFF2-40B4-BE49-F238E27FC236}">
                <a16:creationId xmlns:a16="http://schemas.microsoft.com/office/drawing/2014/main" xmlns="" id="{CD5C7518-96E9-4572-8D04-2997DCDF6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501" y="1114426"/>
            <a:ext cx="2017713"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4" descr="result">
            <a:extLst>
              <a:ext uri="{FF2B5EF4-FFF2-40B4-BE49-F238E27FC236}">
                <a16:creationId xmlns:a16="http://schemas.microsoft.com/office/drawing/2014/main" xmlns="" id="{ADD96DDB-1488-41E8-A368-20EE74F6CE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9" y="2630488"/>
            <a:ext cx="43211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5" descr="average">
            <a:extLst>
              <a:ext uri="{FF2B5EF4-FFF2-40B4-BE49-F238E27FC236}">
                <a16:creationId xmlns:a16="http://schemas.microsoft.com/office/drawing/2014/main" xmlns="" id="{F7648A8E-72F7-4B74-88D7-1955C120C1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826" y="2630488"/>
            <a:ext cx="43211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12">
            <a:extLst>
              <a:ext uri="{FF2B5EF4-FFF2-40B4-BE49-F238E27FC236}">
                <a16:creationId xmlns:a16="http://schemas.microsoft.com/office/drawing/2014/main" xmlns="" id="{C6B21F4C-7D3C-418F-A1A3-A9FBE8538F56}"/>
              </a:ext>
            </a:extLst>
          </p:cNvPr>
          <p:cNvGrpSpPr>
            <a:grpSpLocks/>
          </p:cNvGrpSpPr>
          <p:nvPr/>
        </p:nvGrpSpPr>
        <p:grpSpPr bwMode="auto">
          <a:xfrm>
            <a:off x="2424114" y="115889"/>
            <a:ext cx="7413625" cy="6683375"/>
            <a:chOff x="1020" y="821"/>
            <a:chExt cx="3765" cy="3393"/>
          </a:xfrm>
        </p:grpSpPr>
        <p:pic>
          <p:nvPicPr>
            <p:cNvPr id="40963" name="Picture 8" descr="under">
              <a:extLst>
                <a:ext uri="{FF2B5EF4-FFF2-40B4-BE49-F238E27FC236}">
                  <a16:creationId xmlns:a16="http://schemas.microsoft.com/office/drawing/2014/main" xmlns="" id="{2F3C799B-DE7E-416B-AEB3-2393A9B33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821"/>
              <a:ext cx="122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9" descr="mean">
              <a:extLst>
                <a:ext uri="{FF2B5EF4-FFF2-40B4-BE49-F238E27FC236}">
                  <a16:creationId xmlns:a16="http://schemas.microsoft.com/office/drawing/2014/main" xmlns="" id="{6E6CA8DF-B8D9-40B1-B5C0-D0E61D4B3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 y="821"/>
              <a:ext cx="122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40965" name="Picture 10" descr="over">
              <a:extLst>
                <a:ext uri="{FF2B5EF4-FFF2-40B4-BE49-F238E27FC236}">
                  <a16:creationId xmlns:a16="http://schemas.microsoft.com/office/drawing/2014/main" xmlns="" id="{4FA267AF-D724-4F4F-9CC9-67D07B24C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0" y="827"/>
              <a:ext cx="122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7" descr="result">
              <a:extLst>
                <a:ext uri="{FF2B5EF4-FFF2-40B4-BE49-F238E27FC236}">
                  <a16:creationId xmlns:a16="http://schemas.microsoft.com/office/drawing/2014/main" xmlns="" id="{55E8A11A-0BFA-4D15-9BCF-4BEB2F2C88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 y="1706"/>
              <a:ext cx="3765" cy="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xmlns="" id="{5786FE6C-6C05-4659-99AF-1A68CDC17CD1}"/>
              </a:ext>
            </a:extLst>
          </p:cNvPr>
          <p:cNvSpPr>
            <a:spLocks noGrp="1" noChangeArrowheads="1"/>
          </p:cNvSpPr>
          <p:nvPr>
            <p:ph type="title"/>
          </p:nvPr>
        </p:nvSpPr>
        <p:spPr/>
        <p:txBody>
          <a:bodyPr/>
          <a:lstStyle/>
          <a:p>
            <a:pPr eaLnBrk="1" hangingPunct="1"/>
            <a:r>
              <a:rPr lang="en-US" altLang="en-US"/>
              <a:t>Maui Sunset</a:t>
            </a:r>
          </a:p>
        </p:txBody>
      </p:sp>
      <p:pic>
        <p:nvPicPr>
          <p:cNvPr id="41987" name="Picture 3" descr="under">
            <a:extLst>
              <a:ext uri="{FF2B5EF4-FFF2-40B4-BE49-F238E27FC236}">
                <a16:creationId xmlns:a16="http://schemas.microsoft.com/office/drawing/2014/main" xmlns="" id="{3E533694-9AC0-479B-BD92-B52C285F2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1484314"/>
            <a:ext cx="20161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descr="mean">
            <a:extLst>
              <a:ext uri="{FF2B5EF4-FFF2-40B4-BE49-F238E27FC236}">
                <a16:creationId xmlns:a16="http://schemas.microsoft.com/office/drawing/2014/main" xmlns="" id="{342273A0-47C7-4CEC-AF97-AF786D43A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526" y="1484314"/>
            <a:ext cx="20161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5" descr="over">
            <a:extLst>
              <a:ext uri="{FF2B5EF4-FFF2-40B4-BE49-F238E27FC236}">
                <a16:creationId xmlns:a16="http://schemas.microsoft.com/office/drawing/2014/main" xmlns="" id="{8B25C719-767F-4293-83F1-D633DE95C9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7089" y="1484314"/>
            <a:ext cx="20161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6" descr="result">
            <a:extLst>
              <a:ext uri="{FF2B5EF4-FFF2-40B4-BE49-F238E27FC236}">
                <a16:creationId xmlns:a16="http://schemas.microsoft.com/office/drawing/2014/main" xmlns="" id="{F24CE4E6-2818-4435-B1CF-A07604CB77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9" y="3070225"/>
            <a:ext cx="4321175" cy="287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7" descr="averag">
            <a:extLst>
              <a:ext uri="{FF2B5EF4-FFF2-40B4-BE49-F238E27FC236}">
                <a16:creationId xmlns:a16="http://schemas.microsoft.com/office/drawing/2014/main" xmlns="" id="{1DF977E5-94D4-485C-9C5C-B3F8FAC682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826" y="3070225"/>
            <a:ext cx="43211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Text Box 8">
            <a:extLst>
              <a:ext uri="{FF2B5EF4-FFF2-40B4-BE49-F238E27FC236}">
                <a16:creationId xmlns:a16="http://schemas.microsoft.com/office/drawing/2014/main" xmlns="" id="{F9F8B9C7-CEE2-48D7-A026-A156136F64EB}"/>
              </a:ext>
            </a:extLst>
          </p:cNvPr>
          <p:cNvSpPr txBox="1">
            <a:spLocks noChangeArrowheads="1"/>
          </p:cNvSpPr>
          <p:nvPr/>
        </p:nvSpPr>
        <p:spPr bwMode="auto">
          <a:xfrm>
            <a:off x="3143250" y="6040438"/>
            <a:ext cx="1441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Mean image</a:t>
            </a:r>
          </a:p>
        </p:txBody>
      </p:sp>
      <p:sp>
        <p:nvSpPr>
          <p:cNvPr id="41993" name="Text Box 9">
            <a:extLst>
              <a:ext uri="{FF2B5EF4-FFF2-40B4-BE49-F238E27FC236}">
                <a16:creationId xmlns:a16="http://schemas.microsoft.com/office/drawing/2014/main" xmlns="" id="{66CE4FC2-10FF-4B81-8930-BDE9227E26DC}"/>
              </a:ext>
            </a:extLst>
          </p:cNvPr>
          <p:cNvSpPr txBox="1">
            <a:spLocks noChangeArrowheads="1"/>
          </p:cNvSpPr>
          <p:nvPr/>
        </p:nvSpPr>
        <p:spPr bwMode="auto">
          <a:xfrm>
            <a:off x="7442200" y="6019801"/>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Exposure fusion</a:t>
            </a:r>
          </a:p>
        </p:txBody>
      </p:sp>
      <p:sp>
        <p:nvSpPr>
          <p:cNvPr id="41994" name="Text Box 10">
            <a:extLst>
              <a:ext uri="{FF2B5EF4-FFF2-40B4-BE49-F238E27FC236}">
                <a16:creationId xmlns:a16="http://schemas.microsoft.com/office/drawing/2014/main" xmlns="" id="{88CB9225-C1AB-4D1F-84F2-3AC983EAB7D0}"/>
              </a:ext>
            </a:extLst>
          </p:cNvPr>
          <p:cNvSpPr txBox="1">
            <a:spLocks noChangeArrowheads="1"/>
          </p:cNvSpPr>
          <p:nvPr/>
        </p:nvSpPr>
        <p:spPr bwMode="auto">
          <a:xfrm>
            <a:off x="4008439" y="1484314"/>
            <a:ext cx="1006475" cy="376237"/>
          </a:xfrm>
          <a:prstGeom prst="rect">
            <a:avLst/>
          </a:prstGeom>
          <a:solidFill>
            <a:schemeClr val="bg1"/>
          </a:solidFill>
          <a:ln w="9525" algn="ctr">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-2 stops</a:t>
            </a:r>
          </a:p>
        </p:txBody>
      </p:sp>
      <p:sp>
        <p:nvSpPr>
          <p:cNvPr id="41995" name="Text Box 11">
            <a:extLst>
              <a:ext uri="{FF2B5EF4-FFF2-40B4-BE49-F238E27FC236}">
                <a16:creationId xmlns:a16="http://schemas.microsoft.com/office/drawing/2014/main" xmlns="" id="{BA9A94EE-84E2-4DC8-88F7-A51D846D086C}"/>
              </a:ext>
            </a:extLst>
          </p:cNvPr>
          <p:cNvSpPr txBox="1">
            <a:spLocks noChangeArrowheads="1"/>
          </p:cNvSpPr>
          <p:nvPr/>
        </p:nvSpPr>
        <p:spPr bwMode="auto">
          <a:xfrm>
            <a:off x="8128001" y="1468439"/>
            <a:ext cx="1063625" cy="376237"/>
          </a:xfrm>
          <a:prstGeom prst="rect">
            <a:avLst/>
          </a:prstGeom>
          <a:solidFill>
            <a:schemeClr val="bg1"/>
          </a:solidFill>
          <a:ln w="9525" algn="ctr">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+2 stops</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xmlns="" id="{8FF4A710-0779-43B4-A501-6363D26B1C70}"/>
              </a:ext>
            </a:extLst>
          </p:cNvPr>
          <p:cNvSpPr>
            <a:spLocks noGrp="1" noChangeArrowheads="1"/>
          </p:cNvSpPr>
          <p:nvPr>
            <p:ph type="title"/>
          </p:nvPr>
        </p:nvSpPr>
        <p:spPr/>
        <p:txBody>
          <a:bodyPr/>
          <a:lstStyle/>
          <a:p>
            <a:pPr eaLnBrk="1" hangingPunct="1"/>
            <a:r>
              <a:rPr lang="en-US" altLang="en-US"/>
              <a:t>Maui Sunset</a:t>
            </a:r>
          </a:p>
        </p:txBody>
      </p:sp>
      <p:pic>
        <p:nvPicPr>
          <p:cNvPr id="43011" name="Picture 14" descr="under">
            <a:extLst>
              <a:ext uri="{FF2B5EF4-FFF2-40B4-BE49-F238E27FC236}">
                <a16:creationId xmlns:a16="http://schemas.microsoft.com/office/drawing/2014/main" xmlns="" id="{33A0A1BE-1DFB-4D69-866C-58E9B71D7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1479551"/>
            <a:ext cx="20161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15" descr="mean">
            <a:extLst>
              <a:ext uri="{FF2B5EF4-FFF2-40B4-BE49-F238E27FC236}">
                <a16:creationId xmlns:a16="http://schemas.microsoft.com/office/drawing/2014/main" xmlns="" id="{FDCAE5E0-90E0-4740-B9D8-53D8F6AEB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526" y="1479551"/>
            <a:ext cx="2016125" cy="1343025"/>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43013" name="Picture 16" descr="over">
            <a:extLst>
              <a:ext uri="{FF2B5EF4-FFF2-40B4-BE49-F238E27FC236}">
                <a16:creationId xmlns:a16="http://schemas.microsoft.com/office/drawing/2014/main" xmlns="" id="{56C5458C-C815-4996-AAB7-548B4A88D1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7089" y="1479551"/>
            <a:ext cx="20161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17" descr="result">
            <a:extLst>
              <a:ext uri="{FF2B5EF4-FFF2-40B4-BE49-F238E27FC236}">
                <a16:creationId xmlns:a16="http://schemas.microsoft.com/office/drawing/2014/main" xmlns="" id="{0875CC21-EA30-4594-9CD3-638D8D9FAD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9" y="3065464"/>
            <a:ext cx="4321175"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Text Box 19">
            <a:extLst>
              <a:ext uri="{FF2B5EF4-FFF2-40B4-BE49-F238E27FC236}">
                <a16:creationId xmlns:a16="http://schemas.microsoft.com/office/drawing/2014/main" xmlns="" id="{7CF3ACC8-06BE-48CE-A4B7-7E47CE9B6F6C}"/>
              </a:ext>
            </a:extLst>
          </p:cNvPr>
          <p:cNvSpPr txBox="1">
            <a:spLocks noChangeArrowheads="1"/>
          </p:cNvSpPr>
          <p:nvPr/>
        </p:nvSpPr>
        <p:spPr bwMode="auto">
          <a:xfrm>
            <a:off x="2933700" y="6015038"/>
            <a:ext cx="186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Middle exposure</a:t>
            </a:r>
          </a:p>
        </p:txBody>
      </p:sp>
      <p:sp>
        <p:nvSpPr>
          <p:cNvPr id="43016" name="Text Box 20">
            <a:extLst>
              <a:ext uri="{FF2B5EF4-FFF2-40B4-BE49-F238E27FC236}">
                <a16:creationId xmlns:a16="http://schemas.microsoft.com/office/drawing/2014/main" xmlns="" id="{343F8862-8E9E-47C1-A406-6563904C0F55}"/>
              </a:ext>
            </a:extLst>
          </p:cNvPr>
          <p:cNvSpPr txBox="1">
            <a:spLocks noChangeArrowheads="1"/>
          </p:cNvSpPr>
          <p:nvPr/>
        </p:nvSpPr>
        <p:spPr bwMode="auto">
          <a:xfrm>
            <a:off x="7442200" y="6015038"/>
            <a:ext cx="182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Exposure fusion</a:t>
            </a:r>
          </a:p>
        </p:txBody>
      </p:sp>
      <p:pic>
        <p:nvPicPr>
          <p:cNvPr id="43017" name="Picture 21" descr="mean">
            <a:extLst>
              <a:ext uri="{FF2B5EF4-FFF2-40B4-BE49-F238E27FC236}">
                <a16:creationId xmlns:a16="http://schemas.microsoft.com/office/drawing/2014/main" xmlns="" id="{7722A218-36A7-4E11-9F18-C0AC241062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825" y="3065464"/>
            <a:ext cx="4319588" cy="2878137"/>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43018" name="Line 23">
            <a:extLst>
              <a:ext uri="{FF2B5EF4-FFF2-40B4-BE49-F238E27FC236}">
                <a16:creationId xmlns:a16="http://schemas.microsoft.com/office/drawing/2014/main" xmlns="" id="{01C5B5F0-889C-4C09-A738-C40C61AF52AB}"/>
              </a:ext>
            </a:extLst>
          </p:cNvPr>
          <p:cNvSpPr>
            <a:spLocks noChangeShapeType="1"/>
          </p:cNvSpPr>
          <p:nvPr/>
        </p:nvSpPr>
        <p:spPr bwMode="auto">
          <a:xfrm flipH="1">
            <a:off x="5664201" y="2846388"/>
            <a:ext cx="3603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43019" name="Text Box 24">
            <a:extLst>
              <a:ext uri="{FF2B5EF4-FFF2-40B4-BE49-F238E27FC236}">
                <a16:creationId xmlns:a16="http://schemas.microsoft.com/office/drawing/2014/main" xmlns="" id="{C5F402E1-8DD8-4120-B564-7C90E7DD0705}"/>
              </a:ext>
            </a:extLst>
          </p:cNvPr>
          <p:cNvSpPr txBox="1">
            <a:spLocks noChangeArrowheads="1"/>
          </p:cNvSpPr>
          <p:nvPr/>
        </p:nvSpPr>
        <p:spPr bwMode="auto">
          <a:xfrm>
            <a:off x="4008439" y="1484314"/>
            <a:ext cx="1006475" cy="376237"/>
          </a:xfrm>
          <a:prstGeom prst="rect">
            <a:avLst/>
          </a:prstGeom>
          <a:solidFill>
            <a:schemeClr val="bg1"/>
          </a:solidFill>
          <a:ln w="9525" algn="ctr">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-2 stops</a:t>
            </a:r>
          </a:p>
        </p:txBody>
      </p:sp>
      <p:sp>
        <p:nvSpPr>
          <p:cNvPr id="43020" name="Text Box 25">
            <a:extLst>
              <a:ext uri="{FF2B5EF4-FFF2-40B4-BE49-F238E27FC236}">
                <a16:creationId xmlns:a16="http://schemas.microsoft.com/office/drawing/2014/main" xmlns="" id="{C721A557-BC38-45E1-982A-75207D18A815}"/>
              </a:ext>
            </a:extLst>
          </p:cNvPr>
          <p:cNvSpPr txBox="1">
            <a:spLocks noChangeArrowheads="1"/>
          </p:cNvSpPr>
          <p:nvPr/>
        </p:nvSpPr>
        <p:spPr bwMode="auto">
          <a:xfrm>
            <a:off x="8128001" y="1468439"/>
            <a:ext cx="1063625" cy="376237"/>
          </a:xfrm>
          <a:prstGeom prst="rect">
            <a:avLst/>
          </a:prstGeom>
          <a:solidFill>
            <a:schemeClr val="bg1"/>
          </a:solidFill>
          <a:ln w="9525" algn="ctr">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+2 stops</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result">
            <a:extLst>
              <a:ext uri="{FF2B5EF4-FFF2-40B4-BE49-F238E27FC236}">
                <a16:creationId xmlns:a16="http://schemas.microsoft.com/office/drawing/2014/main" xmlns="" id="{B4F2219E-91FA-45F8-91E3-F4B3787C4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16" t="52510" r="40007"/>
          <a:stretch>
            <a:fillRect/>
          </a:stretch>
        </p:blipFill>
        <p:spPr bwMode="auto">
          <a:xfrm>
            <a:off x="7680325" y="2924176"/>
            <a:ext cx="29337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5" descr="averag">
            <a:extLst>
              <a:ext uri="{FF2B5EF4-FFF2-40B4-BE49-F238E27FC236}">
                <a16:creationId xmlns:a16="http://schemas.microsoft.com/office/drawing/2014/main" xmlns="" id="{3FD64713-BECF-41E1-99F4-5F6153D218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016" t="52484" r="40007"/>
          <a:stretch>
            <a:fillRect/>
          </a:stretch>
        </p:blipFill>
        <p:spPr bwMode="auto">
          <a:xfrm>
            <a:off x="1631950" y="2924176"/>
            <a:ext cx="29337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6" descr="mean">
            <a:extLst>
              <a:ext uri="{FF2B5EF4-FFF2-40B4-BE49-F238E27FC236}">
                <a16:creationId xmlns:a16="http://schemas.microsoft.com/office/drawing/2014/main" xmlns="" id="{51B80768-86BA-4A4D-B2DF-4D1D34957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0026" t="52675" r="39986"/>
          <a:stretch>
            <a:fillRect/>
          </a:stretch>
        </p:blipFill>
        <p:spPr bwMode="auto">
          <a:xfrm>
            <a:off x="4656138" y="2924176"/>
            <a:ext cx="2944812"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44037" name="Picture 7" descr="mean">
            <a:extLst>
              <a:ext uri="{FF2B5EF4-FFF2-40B4-BE49-F238E27FC236}">
                <a16:creationId xmlns:a16="http://schemas.microsoft.com/office/drawing/2014/main" xmlns="" id="{210775E1-F758-469A-A6B1-B02CB43D5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8" y="835026"/>
            <a:ext cx="2952750"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8" descr="result">
            <a:extLst>
              <a:ext uri="{FF2B5EF4-FFF2-40B4-BE49-F238E27FC236}">
                <a16:creationId xmlns:a16="http://schemas.microsoft.com/office/drawing/2014/main" xmlns="" id="{3147C6E6-DD26-43A5-B744-4BE1CFD122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0326" y="835025"/>
            <a:ext cx="29178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9" descr="averag">
            <a:extLst>
              <a:ext uri="{FF2B5EF4-FFF2-40B4-BE49-F238E27FC236}">
                <a16:creationId xmlns:a16="http://schemas.microsoft.com/office/drawing/2014/main" xmlns="" id="{61CC09A5-ADB7-4D83-8AC7-8F12CC2BCA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1951" y="835026"/>
            <a:ext cx="295116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 Box 10">
            <a:extLst>
              <a:ext uri="{FF2B5EF4-FFF2-40B4-BE49-F238E27FC236}">
                <a16:creationId xmlns:a16="http://schemas.microsoft.com/office/drawing/2014/main" xmlns="" id="{998B1412-74E1-4A90-BB3B-1BE76D3EA5E7}"/>
              </a:ext>
            </a:extLst>
          </p:cNvPr>
          <p:cNvSpPr txBox="1">
            <a:spLocks noChangeArrowheads="1"/>
          </p:cNvSpPr>
          <p:nvPr/>
        </p:nvSpPr>
        <p:spPr bwMode="auto">
          <a:xfrm>
            <a:off x="8018463" y="6015038"/>
            <a:ext cx="182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Exposure fusion</a:t>
            </a:r>
          </a:p>
        </p:txBody>
      </p:sp>
      <p:sp>
        <p:nvSpPr>
          <p:cNvPr id="44041" name="Text Box 11">
            <a:extLst>
              <a:ext uri="{FF2B5EF4-FFF2-40B4-BE49-F238E27FC236}">
                <a16:creationId xmlns:a16="http://schemas.microsoft.com/office/drawing/2014/main" xmlns="" id="{7A7987E5-2EDB-49B5-92E0-A523E19EA546}"/>
              </a:ext>
            </a:extLst>
          </p:cNvPr>
          <p:cNvSpPr txBox="1">
            <a:spLocks noChangeArrowheads="1"/>
          </p:cNvSpPr>
          <p:nvPr/>
        </p:nvSpPr>
        <p:spPr bwMode="auto">
          <a:xfrm>
            <a:off x="5443538" y="6015038"/>
            <a:ext cx="1543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Middle image</a:t>
            </a:r>
          </a:p>
        </p:txBody>
      </p:sp>
      <p:sp>
        <p:nvSpPr>
          <p:cNvPr id="44042" name="Text Box 12">
            <a:extLst>
              <a:ext uri="{FF2B5EF4-FFF2-40B4-BE49-F238E27FC236}">
                <a16:creationId xmlns:a16="http://schemas.microsoft.com/office/drawing/2014/main" xmlns="" id="{EE574329-FC00-42EE-B74C-124A5A5BE981}"/>
              </a:ext>
            </a:extLst>
          </p:cNvPr>
          <p:cNvSpPr txBox="1">
            <a:spLocks noChangeArrowheads="1"/>
          </p:cNvSpPr>
          <p:nvPr/>
        </p:nvSpPr>
        <p:spPr bwMode="auto">
          <a:xfrm>
            <a:off x="2470150" y="6015038"/>
            <a:ext cx="1441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Mean image</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ES" dirty="0" smtClean="0"/>
              <a:t>R</a:t>
            </a:r>
            <a:r>
              <a:rPr lang="es-ES" dirty="0"/>
              <a:t>. </a:t>
            </a:r>
            <a:r>
              <a:rPr lang="es-ES" dirty="0" err="1"/>
              <a:t>Szeliski</a:t>
            </a:r>
            <a:r>
              <a:rPr lang="es-ES" dirty="0"/>
              <a:t>, </a:t>
            </a:r>
            <a:r>
              <a:rPr lang="es-ES" dirty="0" err="1"/>
              <a:t>Computer</a:t>
            </a:r>
            <a:r>
              <a:rPr lang="es-ES" dirty="0"/>
              <a:t> </a:t>
            </a:r>
            <a:r>
              <a:rPr lang="es-ES" dirty="0" err="1"/>
              <a:t>Vision</a:t>
            </a:r>
            <a:r>
              <a:rPr lang="es-ES" dirty="0"/>
              <a:t>, </a:t>
            </a:r>
            <a:r>
              <a:rPr lang="es-ES" dirty="0" err="1"/>
              <a:t>Springer</a:t>
            </a:r>
            <a:r>
              <a:rPr lang="es-ES" dirty="0"/>
              <a:t> 2010, Capítulo </a:t>
            </a:r>
            <a:r>
              <a:rPr lang="es-ES" dirty="0" smtClean="0"/>
              <a:t>10.2</a:t>
            </a:r>
          </a:p>
          <a:p>
            <a:r>
              <a:rPr lang="es-ES" dirty="0"/>
              <a:t>Paul E. </a:t>
            </a:r>
            <a:r>
              <a:rPr lang="es-ES" dirty="0" err="1"/>
              <a:t>Debevec</a:t>
            </a:r>
            <a:r>
              <a:rPr lang="es-ES" dirty="0"/>
              <a:t> and </a:t>
            </a:r>
            <a:r>
              <a:rPr lang="es-ES" dirty="0" err="1"/>
              <a:t>Jitendra</a:t>
            </a:r>
            <a:r>
              <a:rPr lang="es-ES" dirty="0"/>
              <a:t> </a:t>
            </a:r>
            <a:r>
              <a:rPr lang="es-ES" dirty="0" err="1"/>
              <a:t>Malik</a:t>
            </a:r>
            <a:r>
              <a:rPr lang="es-ES" dirty="0"/>
              <a:t>. </a:t>
            </a:r>
            <a:r>
              <a:rPr lang="es-ES" dirty="0" smtClean="0"/>
              <a:t>“</a:t>
            </a:r>
            <a:r>
              <a:rPr lang="es-ES" dirty="0" err="1" smtClean="0"/>
              <a:t>Recovering</a:t>
            </a:r>
            <a:r>
              <a:rPr lang="es-ES" dirty="0" smtClean="0"/>
              <a:t> </a:t>
            </a:r>
            <a:r>
              <a:rPr lang="es-ES" dirty="0"/>
              <a:t>High </a:t>
            </a:r>
            <a:r>
              <a:rPr lang="es-ES" dirty="0" err="1"/>
              <a:t>Dynamic</a:t>
            </a:r>
            <a:r>
              <a:rPr lang="es-ES" dirty="0"/>
              <a:t> </a:t>
            </a:r>
            <a:r>
              <a:rPr lang="es-ES" dirty="0" err="1"/>
              <a:t>Range</a:t>
            </a:r>
            <a:r>
              <a:rPr lang="es-ES" dirty="0"/>
              <a:t> </a:t>
            </a:r>
            <a:r>
              <a:rPr lang="es-ES" dirty="0" err="1"/>
              <a:t>Radiance</a:t>
            </a:r>
            <a:r>
              <a:rPr lang="es-ES" dirty="0"/>
              <a:t> </a:t>
            </a:r>
            <a:r>
              <a:rPr lang="es-ES" dirty="0" err="1"/>
              <a:t>Maps</a:t>
            </a:r>
            <a:r>
              <a:rPr lang="es-ES" dirty="0"/>
              <a:t> </a:t>
            </a:r>
            <a:r>
              <a:rPr lang="es-ES" dirty="0" err="1"/>
              <a:t>from</a:t>
            </a:r>
            <a:r>
              <a:rPr lang="es-ES" dirty="0"/>
              <a:t> </a:t>
            </a:r>
            <a:r>
              <a:rPr lang="es-ES" dirty="0" err="1" smtClean="0"/>
              <a:t>Photographs</a:t>
            </a:r>
            <a:r>
              <a:rPr lang="es-ES" dirty="0" smtClean="0"/>
              <a:t>”, in </a:t>
            </a:r>
            <a:r>
              <a:rPr lang="es-ES" dirty="0"/>
              <a:t>SIGGRAPH 97, </a:t>
            </a:r>
            <a:r>
              <a:rPr lang="es-ES" dirty="0" smtClean="0"/>
              <a:t>1997.</a:t>
            </a:r>
          </a:p>
          <a:p>
            <a:r>
              <a:rPr lang="es-ES" dirty="0"/>
              <a:t>Erik </a:t>
            </a:r>
            <a:r>
              <a:rPr lang="es-ES" dirty="0" err="1"/>
              <a:t>Reinhard</a:t>
            </a:r>
            <a:r>
              <a:rPr lang="es-ES" dirty="0"/>
              <a:t>, Michael </a:t>
            </a:r>
            <a:r>
              <a:rPr lang="es-ES" dirty="0" err="1"/>
              <a:t>Stark</a:t>
            </a:r>
            <a:r>
              <a:rPr lang="es-ES" dirty="0"/>
              <a:t>, Peter Shirley, and James </a:t>
            </a:r>
            <a:r>
              <a:rPr lang="es-ES" dirty="0" err="1" smtClean="0"/>
              <a:t>Ferwerda</a:t>
            </a:r>
            <a:r>
              <a:rPr lang="es-ES" dirty="0" smtClean="0"/>
              <a:t>, “</a:t>
            </a:r>
            <a:r>
              <a:rPr lang="es-ES" dirty="0" err="1" smtClean="0"/>
              <a:t>Photographic</a:t>
            </a:r>
            <a:r>
              <a:rPr lang="es-ES" dirty="0" smtClean="0"/>
              <a:t> </a:t>
            </a:r>
            <a:r>
              <a:rPr lang="es-ES" dirty="0" err="1"/>
              <a:t>tone</a:t>
            </a:r>
            <a:r>
              <a:rPr lang="es-ES" dirty="0"/>
              <a:t> </a:t>
            </a:r>
            <a:r>
              <a:rPr lang="es-ES" dirty="0" err="1"/>
              <a:t>reproduction</a:t>
            </a:r>
            <a:r>
              <a:rPr lang="es-ES" dirty="0"/>
              <a:t> </a:t>
            </a:r>
            <a:r>
              <a:rPr lang="es-ES" dirty="0" err="1"/>
              <a:t>for</a:t>
            </a:r>
            <a:r>
              <a:rPr lang="es-ES" dirty="0"/>
              <a:t> digital </a:t>
            </a:r>
            <a:r>
              <a:rPr lang="es-ES" dirty="0" err="1" smtClean="0"/>
              <a:t>images</a:t>
            </a:r>
            <a:r>
              <a:rPr lang="es-ES" dirty="0" smtClean="0"/>
              <a:t>”, in SIGGRAPH 02, </a:t>
            </a:r>
            <a:r>
              <a:rPr lang="es-ES" dirty="0"/>
              <a:t>2002. </a:t>
            </a:r>
            <a:endParaRPr lang="es-ES" dirty="0" smtClean="0"/>
          </a:p>
          <a:p>
            <a:r>
              <a:rPr lang="en-US" dirty="0" smtClean="0"/>
              <a:t>Tom </a:t>
            </a:r>
            <a:r>
              <a:rPr lang="en-US" dirty="0" err="1"/>
              <a:t>Mertens</a:t>
            </a:r>
            <a:r>
              <a:rPr lang="en-US" dirty="0"/>
              <a:t>, Jan </a:t>
            </a:r>
            <a:r>
              <a:rPr lang="en-US" dirty="0" err="1"/>
              <a:t>Kautz</a:t>
            </a:r>
            <a:r>
              <a:rPr lang="en-US" dirty="0"/>
              <a:t> and Frank Van </a:t>
            </a:r>
            <a:r>
              <a:rPr lang="en-US" dirty="0" smtClean="0"/>
              <a:t>Reeth, “Exposure Fusion”, in </a:t>
            </a:r>
            <a:r>
              <a:rPr lang="en-US" dirty="0"/>
              <a:t>proceedings of Pacific </a:t>
            </a:r>
            <a:r>
              <a:rPr lang="en-US" dirty="0" smtClean="0"/>
              <a:t>Graphics, </a:t>
            </a:r>
            <a:r>
              <a:rPr lang="en-US" dirty="0"/>
              <a:t>2007</a:t>
            </a:r>
            <a:endParaRPr lang="es-ES" dirty="0" smtClean="0"/>
          </a:p>
          <a:p>
            <a:pPr marL="0" indent="0">
              <a:buNone/>
            </a:pPr>
            <a:endParaRPr lang="en-US" dirty="0" smtClean="0"/>
          </a:p>
          <a:p>
            <a:endParaRPr lang="es-ES" dirty="0"/>
          </a:p>
        </p:txBody>
      </p:sp>
      <p:sp>
        <p:nvSpPr>
          <p:cNvPr id="3" name="Título 2"/>
          <p:cNvSpPr>
            <a:spLocks noGrp="1"/>
          </p:cNvSpPr>
          <p:nvPr>
            <p:ph type="ctrTitle"/>
          </p:nvPr>
        </p:nvSpPr>
        <p:spPr/>
        <p:txBody>
          <a:bodyPr/>
          <a:lstStyle/>
          <a:p>
            <a:r>
              <a:rPr lang="es-ES" smtClean="0"/>
              <a:t>Bibliografía</a:t>
            </a:r>
            <a:endParaRPr lang="es-ES" dirty="0"/>
          </a:p>
        </p:txBody>
      </p:sp>
      <p:sp>
        <p:nvSpPr>
          <p:cNvPr id="7" name="Subtítulo 6"/>
          <p:cNvSpPr>
            <a:spLocks noGrp="1"/>
          </p:cNvSpPr>
          <p:nvPr>
            <p:ph type="subTitle" idx="10"/>
          </p:nvPr>
        </p:nvSpPr>
        <p:spPr/>
        <p:txBody>
          <a:bodyPr/>
          <a:lstStyle/>
          <a:p>
            <a:endParaRPr lang="es-ES"/>
          </a:p>
        </p:txBody>
      </p:sp>
    </p:spTree>
    <p:extLst>
      <p:ext uri="{BB962C8B-B14F-4D97-AF65-F5344CB8AC3E}">
        <p14:creationId xmlns:p14="http://schemas.microsoft.com/office/powerpoint/2010/main" val="14030357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a:noFill/>
          <a:ln/>
        </p:spPr>
        <p:txBody>
          <a:bodyPr/>
          <a:lstStyle/>
          <a:p>
            <a:r>
              <a:rPr lang="en-US" dirty="0"/>
              <a:t>Camera Calibration</a:t>
            </a:r>
          </a:p>
        </p:txBody>
      </p:sp>
      <p:sp>
        <p:nvSpPr>
          <p:cNvPr id="901123" name="Rectangle 3"/>
          <p:cNvSpPr>
            <a:spLocks noGrp="1" noChangeArrowheads="1"/>
          </p:cNvSpPr>
          <p:nvPr>
            <p:ph type="body" idx="1"/>
          </p:nvPr>
        </p:nvSpPr>
        <p:spPr>
          <a:xfrm>
            <a:off x="2074864" y="2133600"/>
            <a:ext cx="8220075" cy="4114800"/>
          </a:xfrm>
          <a:noFill/>
          <a:ln/>
        </p:spPr>
        <p:txBody>
          <a:bodyPr/>
          <a:lstStyle/>
          <a:p>
            <a:pPr marL="0" indent="0">
              <a:buNone/>
            </a:pPr>
            <a:r>
              <a:rPr lang="en-US" dirty="0">
                <a:solidFill>
                  <a:srgbClr val="00FFFF"/>
                </a:solidFill>
              </a:rPr>
              <a:t>Geometric</a:t>
            </a:r>
            <a:endParaRPr lang="en-US" dirty="0"/>
          </a:p>
          <a:p>
            <a:pPr lvl="1"/>
            <a:r>
              <a:rPr lang="en-US" dirty="0">
                <a:solidFill>
                  <a:srgbClr val="FFFFFF"/>
                </a:solidFill>
              </a:rPr>
              <a:t>How pixel</a:t>
            </a:r>
            <a:r>
              <a:rPr lang="en-US" b="1" dirty="0">
                <a:solidFill>
                  <a:srgbClr val="FAFD00"/>
                </a:solidFill>
              </a:rPr>
              <a:t> coordinates</a:t>
            </a:r>
            <a:r>
              <a:rPr lang="en-US" dirty="0"/>
              <a:t> </a:t>
            </a:r>
            <a:r>
              <a:rPr lang="en-US" dirty="0">
                <a:solidFill>
                  <a:srgbClr val="FFFFFF"/>
                </a:solidFill>
              </a:rPr>
              <a:t>relate to</a:t>
            </a:r>
            <a:r>
              <a:rPr lang="en-US" dirty="0"/>
              <a:t> </a:t>
            </a:r>
            <a:r>
              <a:rPr lang="en-US" b="1" dirty="0">
                <a:solidFill>
                  <a:srgbClr val="FAFD00"/>
                </a:solidFill>
              </a:rPr>
              <a:t>directions</a:t>
            </a:r>
            <a:r>
              <a:rPr lang="en-US" dirty="0"/>
              <a:t> </a:t>
            </a:r>
            <a:r>
              <a:rPr lang="en-US" strike="sngStrike" dirty="0">
                <a:solidFill>
                  <a:srgbClr val="FFFFFF"/>
                </a:solidFill>
              </a:rPr>
              <a:t>in the world</a:t>
            </a:r>
            <a:r>
              <a:rPr lang="en-US" dirty="0">
                <a:solidFill>
                  <a:srgbClr val="FFFFFF"/>
                </a:solidFill>
              </a:rPr>
              <a:t> in other images.</a:t>
            </a:r>
            <a:r>
              <a:rPr lang="en-US" dirty="0"/>
              <a:t/>
            </a:r>
            <a:br>
              <a:rPr lang="en-US" dirty="0"/>
            </a:br>
            <a:endParaRPr lang="en-US" dirty="0"/>
          </a:p>
          <a:p>
            <a:pPr marL="0" indent="0">
              <a:buNone/>
            </a:pPr>
            <a:r>
              <a:rPr lang="en-US" dirty="0">
                <a:solidFill>
                  <a:srgbClr val="00FFFF"/>
                </a:solidFill>
              </a:rPr>
              <a:t>Radiometric</a:t>
            </a:r>
            <a:endParaRPr lang="en-US" dirty="0"/>
          </a:p>
          <a:p>
            <a:pPr lvl="1"/>
            <a:r>
              <a:rPr lang="en-US" dirty="0">
                <a:solidFill>
                  <a:srgbClr val="FFFFFF"/>
                </a:solidFill>
              </a:rPr>
              <a:t>How pixel</a:t>
            </a:r>
            <a:r>
              <a:rPr lang="en-US" b="1" dirty="0">
                <a:solidFill>
                  <a:srgbClr val="FAFD00"/>
                </a:solidFill>
              </a:rPr>
              <a:t> values</a:t>
            </a:r>
            <a:r>
              <a:rPr lang="en-US" dirty="0"/>
              <a:t> </a:t>
            </a:r>
            <a:r>
              <a:rPr lang="en-US" dirty="0">
                <a:solidFill>
                  <a:srgbClr val="FFFFFF"/>
                </a:solidFill>
              </a:rPr>
              <a:t>relate to</a:t>
            </a:r>
            <a:r>
              <a:rPr lang="en-US" dirty="0"/>
              <a:t> </a:t>
            </a:r>
            <a:r>
              <a:rPr lang="en-US" b="1" dirty="0">
                <a:solidFill>
                  <a:srgbClr val="FAFD00"/>
                </a:solidFill>
              </a:rPr>
              <a:t>radiance</a:t>
            </a:r>
            <a:r>
              <a:rPr lang="en-US" dirty="0"/>
              <a:t> </a:t>
            </a:r>
            <a:r>
              <a:rPr lang="en-US" dirty="0">
                <a:solidFill>
                  <a:srgbClr val="FFFFFF"/>
                </a:solidFill>
              </a:rPr>
              <a:t>amounts </a:t>
            </a:r>
            <a:r>
              <a:rPr lang="en-US" strike="sngStrike" dirty="0">
                <a:solidFill>
                  <a:srgbClr val="FFFFFF"/>
                </a:solidFill>
              </a:rPr>
              <a:t>in the world</a:t>
            </a:r>
            <a:r>
              <a:rPr lang="en-US" dirty="0">
                <a:solidFill>
                  <a:srgbClr val="FFFFFF"/>
                </a:solidFill>
              </a:rPr>
              <a:t> in other images.</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3626644" y="457201"/>
            <a:ext cx="4938712" cy="1436687"/>
          </a:xfrm>
          <a:noFill/>
          <a:ln/>
        </p:spPr>
        <p:txBody>
          <a:bodyPr/>
          <a:lstStyle/>
          <a:p>
            <a:r>
              <a:rPr lang="en-US" dirty="0"/>
              <a:t>The Image</a:t>
            </a:r>
            <a:br>
              <a:rPr lang="en-US" dirty="0"/>
            </a:br>
            <a:r>
              <a:rPr lang="en-US" dirty="0"/>
              <a:t>Acquisition Pipeline</a:t>
            </a:r>
          </a:p>
        </p:txBody>
      </p:sp>
      <p:sp>
        <p:nvSpPr>
          <p:cNvPr id="904195" name="Rectangle 3"/>
          <p:cNvSpPr>
            <a:spLocks noChangeArrowheads="1"/>
          </p:cNvSpPr>
          <p:nvPr/>
        </p:nvSpPr>
        <p:spPr bwMode="auto">
          <a:xfrm>
            <a:off x="1909017" y="2917825"/>
            <a:ext cx="1303243" cy="1136208"/>
          </a:xfrm>
          <a:prstGeom prst="rect">
            <a:avLst/>
          </a:prstGeom>
          <a:noFill/>
          <a:ln w="12700">
            <a:noFill/>
            <a:miter lim="800000"/>
            <a:headEnd/>
            <a:tailEnd/>
          </a:ln>
          <a:effectLst>
            <a:outerShdw dist="35921" dir="2700000" algn="ctr" rotWithShape="0">
              <a:schemeClr val="tx2"/>
            </a:outerShdw>
          </a:effectLst>
        </p:spPr>
        <p:txBody>
          <a:bodyPr wrap="none" lIns="90488" tIns="44450" rIns="90488" bIns="44450">
            <a:spAutoFit/>
          </a:bodyPr>
          <a:lstStyle/>
          <a:p>
            <a:pPr algn="ctr" eaLnBrk="0" fontAlgn="base" hangingPunct="0">
              <a:spcBef>
                <a:spcPct val="0"/>
              </a:spcBef>
              <a:spcAft>
                <a:spcPct val="0"/>
              </a:spcAft>
            </a:pPr>
            <a:r>
              <a:rPr lang="en-US" sz="2000" dirty="0">
                <a:solidFill>
                  <a:srgbClr val="00FFFF"/>
                </a:solidFill>
                <a:latin typeface="Arial" charset="0"/>
              </a:rPr>
              <a:t>Scene</a:t>
            </a:r>
          </a:p>
          <a:p>
            <a:pPr algn="ctr" eaLnBrk="0" fontAlgn="base" hangingPunct="0">
              <a:spcBef>
                <a:spcPct val="0"/>
              </a:spcBef>
              <a:spcAft>
                <a:spcPct val="0"/>
              </a:spcAft>
            </a:pPr>
            <a:r>
              <a:rPr lang="en-US" sz="2000" dirty="0">
                <a:solidFill>
                  <a:srgbClr val="00FFFF"/>
                </a:solidFill>
                <a:latin typeface="Arial" charset="0"/>
              </a:rPr>
              <a:t>radiance</a:t>
            </a:r>
            <a:endParaRPr lang="en-US" sz="2000" dirty="0">
              <a:solidFill>
                <a:srgbClr val="FFFFFF"/>
              </a:solidFill>
              <a:latin typeface="Arial" charset="0"/>
            </a:endParaRPr>
          </a:p>
          <a:p>
            <a:pPr algn="ctr" eaLnBrk="0" fontAlgn="base" hangingPunct="0">
              <a:spcBef>
                <a:spcPct val="0"/>
              </a:spcBef>
              <a:spcAft>
                <a:spcPct val="0"/>
              </a:spcAft>
            </a:pPr>
            <a:endParaRPr lang="en-US" sz="800" dirty="0">
              <a:solidFill>
                <a:srgbClr val="FFFFFF"/>
              </a:solidFill>
              <a:latin typeface="Arial" charset="0"/>
            </a:endParaRPr>
          </a:p>
          <a:p>
            <a:pPr algn="ctr" eaLnBrk="0" fontAlgn="base" hangingPunct="0">
              <a:spcBef>
                <a:spcPct val="0"/>
              </a:spcBef>
              <a:spcAft>
                <a:spcPct val="0"/>
              </a:spcAft>
            </a:pPr>
            <a:r>
              <a:rPr lang="en-US" sz="2000" dirty="0">
                <a:solidFill>
                  <a:srgbClr val="FFFFFF"/>
                </a:solidFill>
                <a:latin typeface="Arial" charset="0"/>
              </a:rPr>
              <a:t>(W/</a:t>
            </a:r>
            <a:r>
              <a:rPr lang="en-US" sz="2000" dirty="0" err="1">
                <a:solidFill>
                  <a:srgbClr val="FFFFFF"/>
                </a:solidFill>
                <a:latin typeface="Arial" charset="0"/>
              </a:rPr>
              <a:t>sr</a:t>
            </a:r>
            <a:r>
              <a:rPr lang="en-US" sz="2000" dirty="0">
                <a:solidFill>
                  <a:srgbClr val="FFFFFF"/>
                </a:solidFill>
                <a:latin typeface="Arial" charset="0"/>
              </a:rPr>
              <a:t>/m  )</a:t>
            </a:r>
          </a:p>
        </p:txBody>
      </p:sp>
      <p:grpSp>
        <p:nvGrpSpPr>
          <p:cNvPr id="904215" name="Group 23"/>
          <p:cNvGrpSpPr>
            <a:grpSpLocks/>
          </p:cNvGrpSpPr>
          <p:nvPr/>
        </p:nvGrpSpPr>
        <p:grpSpPr bwMode="auto">
          <a:xfrm>
            <a:off x="3149601" y="2816225"/>
            <a:ext cx="1050925" cy="914400"/>
            <a:chOff x="1152" y="1104"/>
            <a:chExt cx="745" cy="576"/>
          </a:xfrm>
        </p:grpSpPr>
        <p:sp>
          <p:nvSpPr>
            <p:cNvPr id="904216" name="Freeform 24"/>
            <p:cNvSpPr>
              <a:spLocks/>
            </p:cNvSpPr>
            <p:nvPr/>
          </p:nvSpPr>
          <p:spPr bwMode="auto">
            <a:xfrm>
              <a:off x="1152" y="1344"/>
              <a:ext cx="73" cy="97"/>
            </a:xfrm>
            <a:custGeom>
              <a:avLst/>
              <a:gdLst/>
              <a:ahLst/>
              <a:cxnLst>
                <a:cxn ang="0">
                  <a:pos x="72" y="0"/>
                </a:cxn>
                <a:cxn ang="0">
                  <a:pos x="0" y="0"/>
                </a:cxn>
                <a:cxn ang="0">
                  <a:pos x="0" y="48"/>
                </a:cxn>
                <a:cxn ang="0">
                  <a:pos x="0" y="96"/>
                </a:cxn>
                <a:cxn ang="0">
                  <a:pos x="72" y="96"/>
                </a:cxn>
                <a:cxn ang="0">
                  <a:pos x="72" y="0"/>
                </a:cxn>
              </a:cxnLst>
              <a:rect l="0" t="0" r="r" b="b"/>
              <a:pathLst>
                <a:path w="73" h="97">
                  <a:moveTo>
                    <a:pt x="72" y="0"/>
                  </a:moveTo>
                  <a:lnTo>
                    <a:pt x="0" y="0"/>
                  </a:lnTo>
                  <a:lnTo>
                    <a:pt x="0" y="48"/>
                  </a:lnTo>
                  <a:lnTo>
                    <a:pt x="0" y="96"/>
                  </a:lnTo>
                  <a:lnTo>
                    <a:pt x="72" y="96"/>
                  </a:lnTo>
                  <a:lnTo>
                    <a:pt x="72"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7" name="Rectangle 25"/>
            <p:cNvSpPr>
              <a:spLocks noChangeArrowheads="1"/>
            </p:cNvSpPr>
            <p:nvPr/>
          </p:nvSpPr>
          <p:spPr bwMode="auto">
            <a:xfrm>
              <a:off x="1224" y="1104"/>
              <a:ext cx="576" cy="576"/>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4218" name="Line 26"/>
            <p:cNvSpPr>
              <a:spLocks noChangeShapeType="1"/>
            </p:cNvSpPr>
            <p:nvPr/>
          </p:nvSpPr>
          <p:spPr bwMode="auto">
            <a:xfrm>
              <a:off x="1800" y="1104"/>
              <a:ext cx="0" cy="576"/>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9" name="Line 27"/>
            <p:cNvSpPr>
              <a:spLocks noChangeShapeType="1"/>
            </p:cNvSpPr>
            <p:nvPr/>
          </p:nvSpPr>
          <p:spPr bwMode="auto">
            <a:xfrm>
              <a:off x="1224" y="1680"/>
              <a:ext cx="576"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0" name="Rectangle 28"/>
            <p:cNvSpPr>
              <a:spLocks noChangeArrowheads="1"/>
            </p:cNvSpPr>
            <p:nvPr/>
          </p:nvSpPr>
          <p:spPr bwMode="auto">
            <a:xfrm>
              <a:off x="1288" y="1168"/>
              <a:ext cx="448" cy="448"/>
            </a:xfrm>
            <a:prstGeom prst="rect">
              <a:avLst/>
            </a:prstGeom>
            <a:noFill/>
            <a:ln w="50800">
              <a:solidFill>
                <a:schemeClr val="folHlink"/>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4221" name="Line 29"/>
            <p:cNvSpPr>
              <a:spLocks noChangeShapeType="1"/>
            </p:cNvSpPr>
            <p:nvPr/>
          </p:nvSpPr>
          <p:spPr bwMode="auto">
            <a:xfrm>
              <a:off x="1272" y="1632"/>
              <a:ext cx="480"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2" name="Line 30"/>
            <p:cNvSpPr>
              <a:spLocks noChangeShapeType="1"/>
            </p:cNvSpPr>
            <p:nvPr/>
          </p:nvSpPr>
          <p:spPr bwMode="auto">
            <a:xfrm flipV="1">
              <a:off x="1272" y="1152"/>
              <a:ext cx="0" cy="48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3" name="Line 31"/>
            <p:cNvSpPr>
              <a:spLocks noChangeShapeType="1"/>
            </p:cNvSpPr>
            <p:nvPr/>
          </p:nvSpPr>
          <p:spPr bwMode="auto">
            <a:xfrm>
              <a:off x="1272" y="1152"/>
              <a:ext cx="480"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4" name="Line 32"/>
            <p:cNvSpPr>
              <a:spLocks noChangeShapeType="1"/>
            </p:cNvSpPr>
            <p:nvPr/>
          </p:nvSpPr>
          <p:spPr bwMode="auto">
            <a:xfrm>
              <a:off x="1224" y="1104"/>
              <a:ext cx="576"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5" name="Line 33"/>
            <p:cNvSpPr>
              <a:spLocks noChangeShapeType="1"/>
            </p:cNvSpPr>
            <p:nvPr/>
          </p:nvSpPr>
          <p:spPr bwMode="auto">
            <a:xfrm>
              <a:off x="1224" y="1104"/>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6" name="Freeform 34"/>
            <p:cNvSpPr>
              <a:spLocks/>
            </p:cNvSpPr>
            <p:nvPr/>
          </p:nvSpPr>
          <p:spPr bwMode="auto">
            <a:xfrm>
              <a:off x="1752" y="1344"/>
              <a:ext cx="145" cy="97"/>
            </a:xfrm>
            <a:custGeom>
              <a:avLst/>
              <a:gdLst/>
              <a:ahLst/>
              <a:cxnLst>
                <a:cxn ang="0">
                  <a:pos x="0" y="0"/>
                </a:cxn>
                <a:cxn ang="0">
                  <a:pos x="96" y="0"/>
                </a:cxn>
                <a:cxn ang="0">
                  <a:pos x="144" y="48"/>
                </a:cxn>
                <a:cxn ang="0">
                  <a:pos x="96" y="96"/>
                </a:cxn>
                <a:cxn ang="0">
                  <a:pos x="0" y="96"/>
                </a:cxn>
                <a:cxn ang="0">
                  <a:pos x="0" y="0"/>
                </a:cxn>
              </a:cxnLst>
              <a:rect l="0" t="0" r="r" b="b"/>
              <a:pathLst>
                <a:path w="145" h="97">
                  <a:moveTo>
                    <a:pt x="0" y="0"/>
                  </a:moveTo>
                  <a:lnTo>
                    <a:pt x="96" y="0"/>
                  </a:lnTo>
                  <a:lnTo>
                    <a:pt x="144" y="48"/>
                  </a:lnTo>
                  <a:lnTo>
                    <a:pt x="96" y="96"/>
                  </a:lnTo>
                  <a:lnTo>
                    <a:pt x="0" y="96"/>
                  </a:lnTo>
                  <a:lnTo>
                    <a:pt x="0"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7" name="Line 35"/>
            <p:cNvSpPr>
              <a:spLocks noChangeShapeType="1"/>
            </p:cNvSpPr>
            <p:nvPr/>
          </p:nvSpPr>
          <p:spPr bwMode="auto">
            <a:xfrm>
              <a:off x="1752" y="1152"/>
              <a:ext cx="0" cy="48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8" name="Line 36"/>
            <p:cNvSpPr>
              <a:spLocks noChangeShapeType="1"/>
            </p:cNvSpPr>
            <p:nvPr/>
          </p:nvSpPr>
          <p:spPr bwMode="auto">
            <a:xfrm>
              <a:off x="1800" y="1344"/>
              <a:ext cx="48"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9" name="Line 37"/>
            <p:cNvSpPr>
              <a:spLocks noChangeShapeType="1"/>
            </p:cNvSpPr>
            <p:nvPr/>
          </p:nvSpPr>
          <p:spPr bwMode="auto">
            <a:xfrm>
              <a:off x="1224" y="1440"/>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30" name="Line 38"/>
            <p:cNvSpPr>
              <a:spLocks noChangeShapeType="1"/>
            </p:cNvSpPr>
            <p:nvPr/>
          </p:nvSpPr>
          <p:spPr bwMode="auto">
            <a:xfrm>
              <a:off x="1152" y="1344"/>
              <a:ext cx="0" cy="96"/>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31" name="Line 39"/>
            <p:cNvSpPr>
              <a:spLocks noChangeShapeType="1"/>
            </p:cNvSpPr>
            <p:nvPr/>
          </p:nvSpPr>
          <p:spPr bwMode="auto">
            <a:xfrm>
              <a:off x="1152" y="1344"/>
              <a:ext cx="72"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32" name="Line 40"/>
            <p:cNvSpPr>
              <a:spLocks noChangeShapeType="1"/>
            </p:cNvSpPr>
            <p:nvPr/>
          </p:nvSpPr>
          <p:spPr bwMode="auto">
            <a:xfrm>
              <a:off x="1152" y="1440"/>
              <a:ext cx="72"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sp>
        <p:nvSpPr>
          <p:cNvPr id="904233" name="Freeform 41"/>
          <p:cNvSpPr>
            <a:spLocks/>
          </p:cNvSpPr>
          <p:nvPr/>
        </p:nvSpPr>
        <p:spPr bwMode="auto">
          <a:xfrm>
            <a:off x="3386138" y="2968625"/>
            <a:ext cx="544512" cy="611188"/>
          </a:xfrm>
          <a:custGeom>
            <a:avLst/>
            <a:gdLst/>
            <a:ahLst/>
            <a:cxnLst>
              <a:cxn ang="0">
                <a:pos x="0" y="384"/>
              </a:cxn>
              <a:cxn ang="0">
                <a:pos x="240" y="144"/>
              </a:cxn>
              <a:cxn ang="0">
                <a:pos x="384" y="0"/>
              </a:cxn>
            </a:cxnLst>
            <a:rect l="0" t="0" r="r" b="b"/>
            <a:pathLst>
              <a:path w="385" h="385">
                <a:moveTo>
                  <a:pt x="0" y="384"/>
                </a:moveTo>
                <a:lnTo>
                  <a:pt x="240" y="144"/>
                </a:lnTo>
                <a:lnTo>
                  <a:pt x="384" y="0"/>
                </a:lnTo>
              </a:path>
            </a:pathLst>
          </a:custGeom>
          <a:noFill/>
          <a:ln w="25400" cap="rnd" cmpd="sng">
            <a:solidFill>
              <a:schemeClr val="tx1"/>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58" name="Rectangle 66"/>
          <p:cNvSpPr>
            <a:spLocks noChangeArrowheads="1"/>
          </p:cNvSpPr>
          <p:nvPr/>
        </p:nvSpPr>
        <p:spPr bwMode="auto">
          <a:xfrm>
            <a:off x="3246439" y="2278063"/>
            <a:ext cx="822325"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50000"/>
              </a:spcBef>
              <a:spcAft>
                <a:spcPct val="0"/>
              </a:spcAft>
            </a:pPr>
            <a:r>
              <a:rPr lang="en-US" sz="2400">
                <a:solidFill>
                  <a:srgbClr val="FAFD00"/>
                </a:solidFill>
              </a:rPr>
              <a:t>Lens</a:t>
            </a:r>
          </a:p>
        </p:txBody>
      </p:sp>
      <p:sp>
        <p:nvSpPr>
          <p:cNvPr id="904265" name="Rectangle 73"/>
          <p:cNvSpPr>
            <a:spLocks noChangeArrowheads="1"/>
          </p:cNvSpPr>
          <p:nvPr/>
        </p:nvSpPr>
        <p:spPr bwMode="auto">
          <a:xfrm>
            <a:off x="2797052" y="3600450"/>
            <a:ext cx="267703" cy="274434"/>
          </a:xfrm>
          <a:prstGeom prst="rect">
            <a:avLst/>
          </a:prstGeom>
          <a:noFill/>
          <a:ln w="12700">
            <a:noFill/>
            <a:miter lim="800000"/>
            <a:headEnd/>
            <a:tailEnd/>
          </a:ln>
          <a:effectLst>
            <a:outerShdw dist="35921" dir="2700000" algn="ctr" rotWithShape="0">
              <a:schemeClr val="tx2"/>
            </a:outerShdw>
          </a:effectLst>
        </p:spPr>
        <p:txBody>
          <a:bodyPr wrap="none" lIns="90488" tIns="44450" rIns="90488" bIns="44450">
            <a:spAutoFit/>
          </a:bodyPr>
          <a:lstStyle/>
          <a:p>
            <a:pPr algn="ctr" eaLnBrk="0" fontAlgn="base" hangingPunct="0">
              <a:spcBef>
                <a:spcPct val="0"/>
              </a:spcBef>
              <a:spcAft>
                <a:spcPct val="0"/>
              </a:spcAft>
            </a:pPr>
            <a:r>
              <a:rPr lang="en-US" sz="1200" dirty="0">
                <a:solidFill>
                  <a:srgbClr val="FFFFFF"/>
                </a:solidFill>
                <a:latin typeface="Arial" charset="0"/>
              </a:rPr>
              <a:t>2</a:t>
            </a:r>
          </a:p>
        </p:txBody>
      </p:sp>
      <p:sp>
        <p:nvSpPr>
          <p:cNvPr id="2" name="TextBox 1">
            <a:extLst>
              <a:ext uri="{FF2B5EF4-FFF2-40B4-BE49-F238E27FC236}">
                <a16:creationId xmlns="" xmlns:a16="http://schemas.microsoft.com/office/drawing/2014/main" id="{F4D91BCB-C1E2-4C2B-9206-57CEA30D40E4}"/>
              </a:ext>
            </a:extLst>
          </p:cNvPr>
          <p:cNvSpPr txBox="1"/>
          <p:nvPr/>
        </p:nvSpPr>
        <p:spPr>
          <a:xfrm>
            <a:off x="193641" y="3401846"/>
            <a:ext cx="1705159"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B2B2B2"/>
                </a:solidFill>
                <a:latin typeface="Arial" charset="0"/>
              </a:rPr>
              <a:t>Watts per steradian per square meter</a:t>
            </a:r>
          </a:p>
        </p:txBody>
      </p:sp>
      <p:pic>
        <p:nvPicPr>
          <p:cNvPr id="1474562" name="Picture 2" descr="Image result for steradian">
            <a:extLst>
              <a:ext uri="{FF2B5EF4-FFF2-40B4-BE49-F238E27FC236}">
                <a16:creationId xmlns="" xmlns:a16="http://schemas.microsoft.com/office/drawing/2014/main" id="{AE4CCDC1-BB8E-4539-8EA9-DB4C96DBC62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467600" y="4182237"/>
            <a:ext cx="1615572" cy="16155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EF64CCDA-10E2-4C2D-9A02-A88E909C522C}"/>
              </a:ext>
            </a:extLst>
          </p:cNvPr>
          <p:cNvSpPr/>
          <p:nvPr/>
        </p:nvSpPr>
        <p:spPr>
          <a:xfrm>
            <a:off x="5416061" y="2612908"/>
            <a:ext cx="5892862" cy="1015663"/>
          </a:xfrm>
          <a:prstGeom prst="rect">
            <a:avLst/>
          </a:prstGeom>
        </p:spPr>
        <p:txBody>
          <a:bodyPr wrap="square">
            <a:spAutoFit/>
          </a:bodyPr>
          <a:lstStyle/>
          <a:p>
            <a:pPr eaLnBrk="0" fontAlgn="base" hangingPunct="0">
              <a:spcBef>
                <a:spcPct val="0"/>
              </a:spcBef>
              <a:spcAft>
                <a:spcPct val="0"/>
              </a:spcAft>
            </a:pPr>
            <a:r>
              <a:rPr lang="en-US" sz="2000" b="1" dirty="0">
                <a:solidFill>
                  <a:srgbClr val="B2B2B2"/>
                </a:solidFill>
                <a:latin typeface="Arial" charset="0"/>
              </a:rPr>
              <a:t>Radiance</a:t>
            </a:r>
            <a:r>
              <a:rPr lang="en-US" sz="2000" dirty="0">
                <a:solidFill>
                  <a:srgbClr val="B2B2B2"/>
                </a:solidFill>
                <a:latin typeface="Arial" charset="0"/>
              </a:rPr>
              <a:t>: Radiant flux (power) emitted, reflected, transmitted or received by a given surface per unit solid angle. </a:t>
            </a:r>
          </a:p>
        </p:txBody>
      </p:sp>
      <p:sp>
        <p:nvSpPr>
          <p:cNvPr id="29" name="TextBox 28">
            <a:extLst>
              <a:ext uri="{FF2B5EF4-FFF2-40B4-BE49-F238E27FC236}">
                <a16:creationId xmlns="" xmlns:a16="http://schemas.microsoft.com/office/drawing/2014/main" id="{026601E4-DB36-4C6C-8703-76945850650F}"/>
              </a:ext>
            </a:extLst>
          </p:cNvPr>
          <p:cNvSpPr txBox="1"/>
          <p:nvPr/>
        </p:nvSpPr>
        <p:spPr>
          <a:xfrm>
            <a:off x="7543800" y="3740679"/>
            <a:ext cx="1767972" cy="400110"/>
          </a:xfrm>
          <a:prstGeom prst="rect">
            <a:avLst/>
          </a:prstGeom>
          <a:noFill/>
        </p:spPr>
        <p:txBody>
          <a:bodyPr wrap="square">
            <a:spAutoFit/>
          </a:bodyPr>
          <a:lstStyle/>
          <a:p>
            <a:pPr eaLnBrk="0" fontAlgn="base" hangingPunct="0">
              <a:spcBef>
                <a:spcPct val="0"/>
              </a:spcBef>
              <a:spcAft>
                <a:spcPct val="0"/>
              </a:spcAft>
            </a:pPr>
            <a:r>
              <a:rPr lang="en-US" sz="2000" dirty="0">
                <a:solidFill>
                  <a:srgbClr val="B2B2B2"/>
                </a:solidFill>
                <a:latin typeface="Arial" charset="0"/>
              </a:rPr>
              <a:t>Solid angle</a:t>
            </a:r>
            <a:endParaRPr lang="en-US" sz="2000" dirty="0">
              <a:solidFill>
                <a:srgbClr val="000000"/>
              </a:solidFill>
              <a:latin typeface="Arial" charset="0"/>
            </a:endParaRPr>
          </a:p>
        </p:txBody>
      </p:sp>
      <p:sp>
        <p:nvSpPr>
          <p:cNvPr id="31" name="TextBox 30">
            <a:extLst>
              <a:ext uri="{FF2B5EF4-FFF2-40B4-BE49-F238E27FC236}">
                <a16:creationId xmlns="" xmlns:a16="http://schemas.microsoft.com/office/drawing/2014/main" id="{9D41C78D-00EA-414B-81E7-F4078C663A79}"/>
              </a:ext>
            </a:extLst>
          </p:cNvPr>
          <p:cNvSpPr txBox="1"/>
          <p:nvPr/>
        </p:nvSpPr>
        <p:spPr>
          <a:xfrm>
            <a:off x="9193239" y="4542990"/>
            <a:ext cx="1828800" cy="707886"/>
          </a:xfrm>
          <a:prstGeom prst="rect">
            <a:avLst/>
          </a:prstGeom>
          <a:noFill/>
        </p:spPr>
        <p:txBody>
          <a:bodyPr wrap="square">
            <a:spAutoFit/>
          </a:bodyPr>
          <a:lstStyle/>
          <a:p>
            <a:pPr eaLnBrk="0" fontAlgn="base" hangingPunct="0">
              <a:spcBef>
                <a:spcPct val="0"/>
              </a:spcBef>
              <a:spcAft>
                <a:spcPct val="0"/>
              </a:spcAft>
            </a:pPr>
            <a:r>
              <a:rPr lang="en-US" sz="2000" dirty="0">
                <a:solidFill>
                  <a:srgbClr val="B2B2B2"/>
                </a:solidFill>
                <a:latin typeface="Arial" charset="0"/>
              </a:rPr>
              <a:t>Measured in </a:t>
            </a:r>
            <a:br>
              <a:rPr lang="en-US" sz="2000" dirty="0">
                <a:solidFill>
                  <a:srgbClr val="B2B2B2"/>
                </a:solidFill>
                <a:latin typeface="Arial" charset="0"/>
              </a:rPr>
            </a:br>
            <a:r>
              <a:rPr lang="en-US" sz="2000" i="1" dirty="0">
                <a:solidFill>
                  <a:srgbClr val="B2B2B2"/>
                </a:solidFill>
                <a:latin typeface="Arial" charset="0"/>
              </a:rPr>
              <a:t>steradians</a:t>
            </a:r>
            <a:endParaRPr lang="en-US" sz="2000" i="1" dirty="0">
              <a:solidFill>
                <a:srgbClr val="000000"/>
              </a:solidFill>
              <a:latin typeface="Arial" charset="0"/>
            </a:endParaRPr>
          </a:p>
        </p:txBody>
      </p:sp>
      <p:sp>
        <p:nvSpPr>
          <p:cNvPr id="33" name="TextBox 32">
            <a:extLst>
              <a:ext uri="{FF2B5EF4-FFF2-40B4-BE49-F238E27FC236}">
                <a16:creationId xmlns="" xmlns:a16="http://schemas.microsoft.com/office/drawing/2014/main" id="{EAA81D54-CD0B-47FC-A7C5-51C12C7A2BE4}"/>
              </a:ext>
            </a:extLst>
          </p:cNvPr>
          <p:cNvSpPr txBox="1"/>
          <p:nvPr/>
        </p:nvSpPr>
        <p:spPr>
          <a:xfrm>
            <a:off x="1524000" y="5357370"/>
            <a:ext cx="6096000" cy="830997"/>
          </a:xfrm>
          <a:prstGeom prst="rect">
            <a:avLst/>
          </a:prstGeom>
          <a:noFill/>
        </p:spPr>
        <p:txBody>
          <a:bodyPr wrap="square">
            <a:spAutoFit/>
          </a:bodyPr>
          <a:lstStyle/>
          <a:p>
            <a:pPr eaLnBrk="0" fontAlgn="base" hangingPunct="0">
              <a:spcBef>
                <a:spcPct val="0"/>
              </a:spcBef>
              <a:spcAft>
                <a:spcPct val="0"/>
              </a:spcAft>
            </a:pPr>
            <a:r>
              <a:rPr lang="en-US" sz="2400" dirty="0">
                <a:solidFill>
                  <a:srgbClr val="B2B2B2"/>
                </a:solidFill>
                <a:latin typeface="Arial" charset="0"/>
              </a:rPr>
              <a:t>This is a </a:t>
            </a:r>
            <a:r>
              <a:rPr lang="en-US" sz="2400" i="1" dirty="0">
                <a:solidFill>
                  <a:srgbClr val="B2B2B2"/>
                </a:solidFill>
                <a:latin typeface="Arial" charset="0"/>
              </a:rPr>
              <a:t>directional</a:t>
            </a:r>
            <a:r>
              <a:rPr lang="en-US" sz="2400" dirty="0">
                <a:solidFill>
                  <a:srgbClr val="B2B2B2"/>
                </a:solidFill>
                <a:latin typeface="Arial" charset="0"/>
              </a:rPr>
              <a:t> quantity. </a:t>
            </a:r>
            <a:br>
              <a:rPr lang="en-US" sz="2400" dirty="0">
                <a:solidFill>
                  <a:srgbClr val="B2B2B2"/>
                </a:solidFill>
                <a:latin typeface="Arial" charset="0"/>
              </a:rPr>
            </a:br>
            <a:r>
              <a:rPr lang="en-US" sz="2400" dirty="0">
                <a:solidFill>
                  <a:srgbClr val="B2B2B2"/>
                </a:solidFill>
                <a:latin typeface="Arial" charset="0"/>
              </a:rPr>
              <a:t>(Often called ‘intensity’ – confusing.)</a:t>
            </a:r>
          </a:p>
        </p:txBody>
      </p:sp>
    </p:spTree>
    <p:extLst>
      <p:ext uri="{BB962C8B-B14F-4D97-AF65-F5344CB8AC3E}">
        <p14:creationId xmlns:p14="http://schemas.microsoft.com/office/powerpoint/2010/main" val="27931888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474562"/>
                                        </p:tgtEl>
                                        <p:attrNameLst>
                                          <p:attrName>style.visibility</p:attrName>
                                        </p:attrNameLst>
                                      </p:cBhvr>
                                      <p:to>
                                        <p:strVal val="visible"/>
                                      </p:to>
                                    </p:set>
                                    <p:animEffect transition="in" filter="fade">
                                      <p:cBhvr>
                                        <p:cTn id="10" dur="500"/>
                                        <p:tgtEl>
                                          <p:spTgt spid="1474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3626644" y="457201"/>
            <a:ext cx="4938712" cy="1436687"/>
          </a:xfrm>
          <a:noFill/>
          <a:ln/>
        </p:spPr>
        <p:txBody>
          <a:bodyPr/>
          <a:lstStyle/>
          <a:p>
            <a:r>
              <a:rPr lang="en-US" dirty="0"/>
              <a:t>The Image</a:t>
            </a:r>
            <a:br>
              <a:rPr lang="en-US" dirty="0"/>
            </a:br>
            <a:r>
              <a:rPr lang="en-US" dirty="0"/>
              <a:t>Acquisition Pipeline</a:t>
            </a:r>
          </a:p>
        </p:txBody>
      </p:sp>
      <p:sp>
        <p:nvSpPr>
          <p:cNvPr id="904195" name="Rectangle 3"/>
          <p:cNvSpPr>
            <a:spLocks noChangeArrowheads="1"/>
          </p:cNvSpPr>
          <p:nvPr/>
        </p:nvSpPr>
        <p:spPr bwMode="auto">
          <a:xfrm>
            <a:off x="1909017" y="2917825"/>
            <a:ext cx="1303243" cy="1136208"/>
          </a:xfrm>
          <a:prstGeom prst="rect">
            <a:avLst/>
          </a:prstGeom>
          <a:noFill/>
          <a:ln w="12700">
            <a:noFill/>
            <a:miter lim="800000"/>
            <a:headEnd/>
            <a:tailEnd/>
          </a:ln>
          <a:effectLst>
            <a:outerShdw dist="35921" dir="2700000" algn="ctr" rotWithShape="0">
              <a:schemeClr val="tx2"/>
            </a:outerShdw>
          </a:effectLst>
        </p:spPr>
        <p:txBody>
          <a:bodyPr wrap="none" lIns="90488" tIns="44450" rIns="90488" bIns="44450">
            <a:spAutoFit/>
          </a:bodyPr>
          <a:lstStyle/>
          <a:p>
            <a:pPr algn="ctr" eaLnBrk="0" fontAlgn="base" hangingPunct="0">
              <a:spcBef>
                <a:spcPct val="0"/>
              </a:spcBef>
              <a:spcAft>
                <a:spcPct val="0"/>
              </a:spcAft>
            </a:pPr>
            <a:r>
              <a:rPr lang="en-US" sz="2000" dirty="0">
                <a:solidFill>
                  <a:srgbClr val="00FFFF"/>
                </a:solidFill>
                <a:latin typeface="Arial" charset="0"/>
              </a:rPr>
              <a:t>Scene</a:t>
            </a:r>
          </a:p>
          <a:p>
            <a:pPr algn="ctr" eaLnBrk="0" fontAlgn="base" hangingPunct="0">
              <a:spcBef>
                <a:spcPct val="0"/>
              </a:spcBef>
              <a:spcAft>
                <a:spcPct val="0"/>
              </a:spcAft>
            </a:pPr>
            <a:r>
              <a:rPr lang="en-US" sz="2000" dirty="0">
                <a:solidFill>
                  <a:srgbClr val="00FFFF"/>
                </a:solidFill>
                <a:latin typeface="Arial" charset="0"/>
              </a:rPr>
              <a:t>radiance</a:t>
            </a:r>
            <a:endParaRPr lang="en-US" sz="2000" dirty="0">
              <a:solidFill>
                <a:srgbClr val="FFFFFF"/>
              </a:solidFill>
              <a:latin typeface="Arial" charset="0"/>
            </a:endParaRPr>
          </a:p>
          <a:p>
            <a:pPr algn="ctr" eaLnBrk="0" fontAlgn="base" hangingPunct="0">
              <a:spcBef>
                <a:spcPct val="0"/>
              </a:spcBef>
              <a:spcAft>
                <a:spcPct val="0"/>
              </a:spcAft>
            </a:pPr>
            <a:endParaRPr lang="en-US" sz="800" dirty="0">
              <a:solidFill>
                <a:srgbClr val="FFFFFF"/>
              </a:solidFill>
              <a:latin typeface="Arial" charset="0"/>
            </a:endParaRPr>
          </a:p>
          <a:p>
            <a:pPr algn="ctr" eaLnBrk="0" fontAlgn="base" hangingPunct="0">
              <a:spcBef>
                <a:spcPct val="0"/>
              </a:spcBef>
              <a:spcAft>
                <a:spcPct val="0"/>
              </a:spcAft>
            </a:pPr>
            <a:r>
              <a:rPr lang="en-US" sz="2000" dirty="0">
                <a:solidFill>
                  <a:srgbClr val="FFFFFF"/>
                </a:solidFill>
                <a:latin typeface="Arial" charset="0"/>
              </a:rPr>
              <a:t>(W/</a:t>
            </a:r>
            <a:r>
              <a:rPr lang="en-US" sz="2000" dirty="0" err="1">
                <a:solidFill>
                  <a:srgbClr val="FFFFFF"/>
                </a:solidFill>
                <a:latin typeface="Arial" charset="0"/>
              </a:rPr>
              <a:t>sr</a:t>
            </a:r>
            <a:r>
              <a:rPr lang="en-US" sz="2000" dirty="0">
                <a:solidFill>
                  <a:srgbClr val="FFFFFF"/>
                </a:solidFill>
                <a:latin typeface="Arial" charset="0"/>
              </a:rPr>
              <a:t>/m  )</a:t>
            </a:r>
          </a:p>
        </p:txBody>
      </p:sp>
      <p:grpSp>
        <p:nvGrpSpPr>
          <p:cNvPr id="904196" name="Group 4"/>
          <p:cNvGrpSpPr>
            <a:grpSpLocks/>
          </p:cNvGrpSpPr>
          <p:nvPr/>
        </p:nvGrpSpPr>
        <p:grpSpPr bwMode="auto">
          <a:xfrm>
            <a:off x="5588001" y="2816225"/>
            <a:ext cx="1050925" cy="914400"/>
            <a:chOff x="2880" y="1104"/>
            <a:chExt cx="745" cy="576"/>
          </a:xfrm>
        </p:grpSpPr>
        <p:sp>
          <p:nvSpPr>
            <p:cNvPr id="904197" name="Freeform 5"/>
            <p:cNvSpPr>
              <a:spLocks/>
            </p:cNvSpPr>
            <p:nvPr/>
          </p:nvSpPr>
          <p:spPr bwMode="auto">
            <a:xfrm>
              <a:off x="2880" y="1344"/>
              <a:ext cx="73" cy="97"/>
            </a:xfrm>
            <a:custGeom>
              <a:avLst/>
              <a:gdLst/>
              <a:ahLst/>
              <a:cxnLst>
                <a:cxn ang="0">
                  <a:pos x="72" y="0"/>
                </a:cxn>
                <a:cxn ang="0">
                  <a:pos x="0" y="0"/>
                </a:cxn>
                <a:cxn ang="0">
                  <a:pos x="0" y="48"/>
                </a:cxn>
                <a:cxn ang="0">
                  <a:pos x="0" y="96"/>
                </a:cxn>
                <a:cxn ang="0">
                  <a:pos x="72" y="96"/>
                </a:cxn>
                <a:cxn ang="0">
                  <a:pos x="72" y="0"/>
                </a:cxn>
              </a:cxnLst>
              <a:rect l="0" t="0" r="r" b="b"/>
              <a:pathLst>
                <a:path w="73" h="97">
                  <a:moveTo>
                    <a:pt x="72" y="0"/>
                  </a:moveTo>
                  <a:lnTo>
                    <a:pt x="0" y="0"/>
                  </a:lnTo>
                  <a:lnTo>
                    <a:pt x="0" y="48"/>
                  </a:lnTo>
                  <a:lnTo>
                    <a:pt x="0" y="96"/>
                  </a:lnTo>
                  <a:lnTo>
                    <a:pt x="72" y="96"/>
                  </a:lnTo>
                  <a:lnTo>
                    <a:pt x="72"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198" name="Rectangle 6"/>
            <p:cNvSpPr>
              <a:spLocks noChangeArrowheads="1"/>
            </p:cNvSpPr>
            <p:nvPr/>
          </p:nvSpPr>
          <p:spPr bwMode="auto">
            <a:xfrm>
              <a:off x="2952" y="1104"/>
              <a:ext cx="576" cy="576"/>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4199" name="Line 7"/>
            <p:cNvSpPr>
              <a:spLocks noChangeShapeType="1"/>
            </p:cNvSpPr>
            <p:nvPr/>
          </p:nvSpPr>
          <p:spPr bwMode="auto">
            <a:xfrm>
              <a:off x="2952" y="1680"/>
              <a:ext cx="576"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0" name="Rectangle 8"/>
            <p:cNvSpPr>
              <a:spLocks noChangeArrowheads="1"/>
            </p:cNvSpPr>
            <p:nvPr/>
          </p:nvSpPr>
          <p:spPr bwMode="auto">
            <a:xfrm>
              <a:off x="3000" y="1152"/>
              <a:ext cx="480" cy="480"/>
            </a:xfrm>
            <a:prstGeom prst="rect">
              <a:avLst/>
            </a:prstGeom>
            <a:solidFill>
              <a:schemeClr val="bg2"/>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4201" name="Line 9"/>
            <p:cNvSpPr>
              <a:spLocks noChangeShapeType="1"/>
            </p:cNvSpPr>
            <p:nvPr/>
          </p:nvSpPr>
          <p:spPr bwMode="auto">
            <a:xfrm>
              <a:off x="3528" y="1104"/>
              <a:ext cx="0" cy="576"/>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2" name="Line 10"/>
            <p:cNvSpPr>
              <a:spLocks noChangeShapeType="1"/>
            </p:cNvSpPr>
            <p:nvPr/>
          </p:nvSpPr>
          <p:spPr bwMode="auto">
            <a:xfrm>
              <a:off x="3000" y="1632"/>
              <a:ext cx="480"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3" name="Line 11"/>
            <p:cNvSpPr>
              <a:spLocks noChangeShapeType="1"/>
            </p:cNvSpPr>
            <p:nvPr/>
          </p:nvSpPr>
          <p:spPr bwMode="auto">
            <a:xfrm flipV="1">
              <a:off x="3000" y="1152"/>
              <a:ext cx="0" cy="48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4" name="Line 12"/>
            <p:cNvSpPr>
              <a:spLocks noChangeShapeType="1"/>
            </p:cNvSpPr>
            <p:nvPr/>
          </p:nvSpPr>
          <p:spPr bwMode="auto">
            <a:xfrm>
              <a:off x="3000" y="1152"/>
              <a:ext cx="480"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5" name="Line 13"/>
            <p:cNvSpPr>
              <a:spLocks noChangeShapeType="1"/>
            </p:cNvSpPr>
            <p:nvPr/>
          </p:nvSpPr>
          <p:spPr bwMode="auto">
            <a:xfrm>
              <a:off x="2952" y="1104"/>
              <a:ext cx="576"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6" name="Line 14"/>
            <p:cNvSpPr>
              <a:spLocks noChangeShapeType="1"/>
            </p:cNvSpPr>
            <p:nvPr/>
          </p:nvSpPr>
          <p:spPr bwMode="auto">
            <a:xfrm>
              <a:off x="2952" y="1104"/>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7" name="Freeform 15"/>
            <p:cNvSpPr>
              <a:spLocks/>
            </p:cNvSpPr>
            <p:nvPr/>
          </p:nvSpPr>
          <p:spPr bwMode="auto">
            <a:xfrm>
              <a:off x="3480" y="1344"/>
              <a:ext cx="145" cy="97"/>
            </a:xfrm>
            <a:custGeom>
              <a:avLst/>
              <a:gdLst/>
              <a:ahLst/>
              <a:cxnLst>
                <a:cxn ang="0">
                  <a:pos x="0" y="0"/>
                </a:cxn>
                <a:cxn ang="0">
                  <a:pos x="96" y="0"/>
                </a:cxn>
                <a:cxn ang="0">
                  <a:pos x="144" y="48"/>
                </a:cxn>
                <a:cxn ang="0">
                  <a:pos x="96" y="96"/>
                </a:cxn>
                <a:cxn ang="0">
                  <a:pos x="0" y="96"/>
                </a:cxn>
                <a:cxn ang="0">
                  <a:pos x="0" y="0"/>
                </a:cxn>
              </a:cxnLst>
              <a:rect l="0" t="0" r="r" b="b"/>
              <a:pathLst>
                <a:path w="145" h="97">
                  <a:moveTo>
                    <a:pt x="0" y="0"/>
                  </a:moveTo>
                  <a:lnTo>
                    <a:pt x="96" y="0"/>
                  </a:lnTo>
                  <a:lnTo>
                    <a:pt x="144" y="48"/>
                  </a:lnTo>
                  <a:lnTo>
                    <a:pt x="96" y="96"/>
                  </a:lnTo>
                  <a:lnTo>
                    <a:pt x="0" y="96"/>
                  </a:lnTo>
                  <a:lnTo>
                    <a:pt x="0"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8" name="Line 16"/>
            <p:cNvSpPr>
              <a:spLocks noChangeShapeType="1"/>
            </p:cNvSpPr>
            <p:nvPr/>
          </p:nvSpPr>
          <p:spPr bwMode="auto">
            <a:xfrm>
              <a:off x="3480" y="1152"/>
              <a:ext cx="0" cy="48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9" name="Line 17"/>
            <p:cNvSpPr>
              <a:spLocks noChangeShapeType="1"/>
            </p:cNvSpPr>
            <p:nvPr/>
          </p:nvSpPr>
          <p:spPr bwMode="auto">
            <a:xfrm>
              <a:off x="3528" y="1344"/>
              <a:ext cx="48"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0" name="Line 18"/>
            <p:cNvSpPr>
              <a:spLocks noChangeShapeType="1"/>
            </p:cNvSpPr>
            <p:nvPr/>
          </p:nvSpPr>
          <p:spPr bwMode="auto">
            <a:xfrm>
              <a:off x="2952" y="1440"/>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1" name="Line 19"/>
            <p:cNvSpPr>
              <a:spLocks noChangeShapeType="1"/>
            </p:cNvSpPr>
            <p:nvPr/>
          </p:nvSpPr>
          <p:spPr bwMode="auto">
            <a:xfrm>
              <a:off x="2880" y="1344"/>
              <a:ext cx="0" cy="96"/>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2" name="Line 20"/>
            <p:cNvSpPr>
              <a:spLocks noChangeShapeType="1"/>
            </p:cNvSpPr>
            <p:nvPr/>
          </p:nvSpPr>
          <p:spPr bwMode="auto">
            <a:xfrm>
              <a:off x="2880" y="1344"/>
              <a:ext cx="72"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3" name="Line 21"/>
            <p:cNvSpPr>
              <a:spLocks noChangeShapeType="1"/>
            </p:cNvSpPr>
            <p:nvPr/>
          </p:nvSpPr>
          <p:spPr bwMode="auto">
            <a:xfrm>
              <a:off x="2880" y="1440"/>
              <a:ext cx="72"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4" name="Rectangle 22"/>
            <p:cNvSpPr>
              <a:spLocks noChangeArrowheads="1"/>
            </p:cNvSpPr>
            <p:nvPr/>
          </p:nvSpPr>
          <p:spPr bwMode="auto">
            <a:xfrm>
              <a:off x="2953" y="1185"/>
              <a:ext cx="574" cy="440"/>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50000"/>
                </a:spcBef>
                <a:spcAft>
                  <a:spcPct val="0"/>
                </a:spcAft>
              </a:pPr>
              <a:r>
                <a:rPr lang="en-US" sz="4000">
                  <a:solidFill>
                    <a:srgbClr val="FFFFFF"/>
                  </a:solidFill>
                  <a:effectLst>
                    <a:outerShdw blurRad="38100" dist="38100" dir="2700000" algn="tl">
                      <a:srgbClr val="000000"/>
                    </a:outerShdw>
                  </a:effectLst>
                  <a:latin typeface="Symbol" pitchFamily="18" charset="2"/>
                </a:rPr>
                <a:t>ò</a:t>
              </a:r>
            </a:p>
          </p:txBody>
        </p:sp>
      </p:grpSp>
      <p:grpSp>
        <p:nvGrpSpPr>
          <p:cNvPr id="904215" name="Group 23"/>
          <p:cNvGrpSpPr>
            <a:grpSpLocks/>
          </p:cNvGrpSpPr>
          <p:nvPr/>
        </p:nvGrpSpPr>
        <p:grpSpPr bwMode="auto">
          <a:xfrm>
            <a:off x="3149601" y="2816225"/>
            <a:ext cx="1050925" cy="914400"/>
            <a:chOff x="1152" y="1104"/>
            <a:chExt cx="745" cy="576"/>
          </a:xfrm>
        </p:grpSpPr>
        <p:sp>
          <p:nvSpPr>
            <p:cNvPr id="904216" name="Freeform 24"/>
            <p:cNvSpPr>
              <a:spLocks/>
            </p:cNvSpPr>
            <p:nvPr/>
          </p:nvSpPr>
          <p:spPr bwMode="auto">
            <a:xfrm>
              <a:off x="1152" y="1344"/>
              <a:ext cx="73" cy="97"/>
            </a:xfrm>
            <a:custGeom>
              <a:avLst/>
              <a:gdLst/>
              <a:ahLst/>
              <a:cxnLst>
                <a:cxn ang="0">
                  <a:pos x="72" y="0"/>
                </a:cxn>
                <a:cxn ang="0">
                  <a:pos x="0" y="0"/>
                </a:cxn>
                <a:cxn ang="0">
                  <a:pos x="0" y="48"/>
                </a:cxn>
                <a:cxn ang="0">
                  <a:pos x="0" y="96"/>
                </a:cxn>
                <a:cxn ang="0">
                  <a:pos x="72" y="96"/>
                </a:cxn>
                <a:cxn ang="0">
                  <a:pos x="72" y="0"/>
                </a:cxn>
              </a:cxnLst>
              <a:rect l="0" t="0" r="r" b="b"/>
              <a:pathLst>
                <a:path w="73" h="97">
                  <a:moveTo>
                    <a:pt x="72" y="0"/>
                  </a:moveTo>
                  <a:lnTo>
                    <a:pt x="0" y="0"/>
                  </a:lnTo>
                  <a:lnTo>
                    <a:pt x="0" y="48"/>
                  </a:lnTo>
                  <a:lnTo>
                    <a:pt x="0" y="96"/>
                  </a:lnTo>
                  <a:lnTo>
                    <a:pt x="72" y="96"/>
                  </a:lnTo>
                  <a:lnTo>
                    <a:pt x="72"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7" name="Rectangle 25"/>
            <p:cNvSpPr>
              <a:spLocks noChangeArrowheads="1"/>
            </p:cNvSpPr>
            <p:nvPr/>
          </p:nvSpPr>
          <p:spPr bwMode="auto">
            <a:xfrm>
              <a:off x="1224" y="1104"/>
              <a:ext cx="576" cy="576"/>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4218" name="Line 26"/>
            <p:cNvSpPr>
              <a:spLocks noChangeShapeType="1"/>
            </p:cNvSpPr>
            <p:nvPr/>
          </p:nvSpPr>
          <p:spPr bwMode="auto">
            <a:xfrm>
              <a:off x="1800" y="1104"/>
              <a:ext cx="0" cy="576"/>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9" name="Line 27"/>
            <p:cNvSpPr>
              <a:spLocks noChangeShapeType="1"/>
            </p:cNvSpPr>
            <p:nvPr/>
          </p:nvSpPr>
          <p:spPr bwMode="auto">
            <a:xfrm>
              <a:off x="1224" y="1680"/>
              <a:ext cx="576"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0" name="Rectangle 28"/>
            <p:cNvSpPr>
              <a:spLocks noChangeArrowheads="1"/>
            </p:cNvSpPr>
            <p:nvPr/>
          </p:nvSpPr>
          <p:spPr bwMode="auto">
            <a:xfrm>
              <a:off x="1288" y="1168"/>
              <a:ext cx="448" cy="448"/>
            </a:xfrm>
            <a:prstGeom prst="rect">
              <a:avLst/>
            </a:prstGeom>
            <a:noFill/>
            <a:ln w="50800">
              <a:solidFill>
                <a:schemeClr val="folHlink"/>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4221" name="Line 29"/>
            <p:cNvSpPr>
              <a:spLocks noChangeShapeType="1"/>
            </p:cNvSpPr>
            <p:nvPr/>
          </p:nvSpPr>
          <p:spPr bwMode="auto">
            <a:xfrm>
              <a:off x="1272" y="1632"/>
              <a:ext cx="480"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2" name="Line 30"/>
            <p:cNvSpPr>
              <a:spLocks noChangeShapeType="1"/>
            </p:cNvSpPr>
            <p:nvPr/>
          </p:nvSpPr>
          <p:spPr bwMode="auto">
            <a:xfrm flipV="1">
              <a:off x="1272" y="1152"/>
              <a:ext cx="0" cy="48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3" name="Line 31"/>
            <p:cNvSpPr>
              <a:spLocks noChangeShapeType="1"/>
            </p:cNvSpPr>
            <p:nvPr/>
          </p:nvSpPr>
          <p:spPr bwMode="auto">
            <a:xfrm>
              <a:off x="1272" y="1152"/>
              <a:ext cx="480"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4" name="Line 32"/>
            <p:cNvSpPr>
              <a:spLocks noChangeShapeType="1"/>
            </p:cNvSpPr>
            <p:nvPr/>
          </p:nvSpPr>
          <p:spPr bwMode="auto">
            <a:xfrm>
              <a:off x="1224" y="1104"/>
              <a:ext cx="576"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5" name="Line 33"/>
            <p:cNvSpPr>
              <a:spLocks noChangeShapeType="1"/>
            </p:cNvSpPr>
            <p:nvPr/>
          </p:nvSpPr>
          <p:spPr bwMode="auto">
            <a:xfrm>
              <a:off x="1224" y="1104"/>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6" name="Freeform 34"/>
            <p:cNvSpPr>
              <a:spLocks/>
            </p:cNvSpPr>
            <p:nvPr/>
          </p:nvSpPr>
          <p:spPr bwMode="auto">
            <a:xfrm>
              <a:off x="1752" y="1344"/>
              <a:ext cx="145" cy="97"/>
            </a:xfrm>
            <a:custGeom>
              <a:avLst/>
              <a:gdLst/>
              <a:ahLst/>
              <a:cxnLst>
                <a:cxn ang="0">
                  <a:pos x="0" y="0"/>
                </a:cxn>
                <a:cxn ang="0">
                  <a:pos x="96" y="0"/>
                </a:cxn>
                <a:cxn ang="0">
                  <a:pos x="144" y="48"/>
                </a:cxn>
                <a:cxn ang="0">
                  <a:pos x="96" y="96"/>
                </a:cxn>
                <a:cxn ang="0">
                  <a:pos x="0" y="96"/>
                </a:cxn>
                <a:cxn ang="0">
                  <a:pos x="0" y="0"/>
                </a:cxn>
              </a:cxnLst>
              <a:rect l="0" t="0" r="r" b="b"/>
              <a:pathLst>
                <a:path w="145" h="97">
                  <a:moveTo>
                    <a:pt x="0" y="0"/>
                  </a:moveTo>
                  <a:lnTo>
                    <a:pt x="96" y="0"/>
                  </a:lnTo>
                  <a:lnTo>
                    <a:pt x="144" y="48"/>
                  </a:lnTo>
                  <a:lnTo>
                    <a:pt x="96" y="96"/>
                  </a:lnTo>
                  <a:lnTo>
                    <a:pt x="0" y="96"/>
                  </a:lnTo>
                  <a:lnTo>
                    <a:pt x="0"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7" name="Line 35"/>
            <p:cNvSpPr>
              <a:spLocks noChangeShapeType="1"/>
            </p:cNvSpPr>
            <p:nvPr/>
          </p:nvSpPr>
          <p:spPr bwMode="auto">
            <a:xfrm>
              <a:off x="1752" y="1152"/>
              <a:ext cx="0" cy="48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8" name="Line 36"/>
            <p:cNvSpPr>
              <a:spLocks noChangeShapeType="1"/>
            </p:cNvSpPr>
            <p:nvPr/>
          </p:nvSpPr>
          <p:spPr bwMode="auto">
            <a:xfrm>
              <a:off x="1800" y="1344"/>
              <a:ext cx="48"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9" name="Line 37"/>
            <p:cNvSpPr>
              <a:spLocks noChangeShapeType="1"/>
            </p:cNvSpPr>
            <p:nvPr/>
          </p:nvSpPr>
          <p:spPr bwMode="auto">
            <a:xfrm>
              <a:off x="1224" y="1440"/>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30" name="Line 38"/>
            <p:cNvSpPr>
              <a:spLocks noChangeShapeType="1"/>
            </p:cNvSpPr>
            <p:nvPr/>
          </p:nvSpPr>
          <p:spPr bwMode="auto">
            <a:xfrm>
              <a:off x="1152" y="1344"/>
              <a:ext cx="0" cy="96"/>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31" name="Line 39"/>
            <p:cNvSpPr>
              <a:spLocks noChangeShapeType="1"/>
            </p:cNvSpPr>
            <p:nvPr/>
          </p:nvSpPr>
          <p:spPr bwMode="auto">
            <a:xfrm>
              <a:off x="1152" y="1344"/>
              <a:ext cx="72"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32" name="Line 40"/>
            <p:cNvSpPr>
              <a:spLocks noChangeShapeType="1"/>
            </p:cNvSpPr>
            <p:nvPr/>
          </p:nvSpPr>
          <p:spPr bwMode="auto">
            <a:xfrm>
              <a:off x="1152" y="1440"/>
              <a:ext cx="72"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sp>
        <p:nvSpPr>
          <p:cNvPr id="904233" name="Freeform 41"/>
          <p:cNvSpPr>
            <a:spLocks/>
          </p:cNvSpPr>
          <p:nvPr/>
        </p:nvSpPr>
        <p:spPr bwMode="auto">
          <a:xfrm>
            <a:off x="3386138" y="2968625"/>
            <a:ext cx="544512" cy="611188"/>
          </a:xfrm>
          <a:custGeom>
            <a:avLst/>
            <a:gdLst/>
            <a:ahLst/>
            <a:cxnLst>
              <a:cxn ang="0">
                <a:pos x="0" y="384"/>
              </a:cxn>
              <a:cxn ang="0">
                <a:pos x="240" y="144"/>
              </a:cxn>
              <a:cxn ang="0">
                <a:pos x="384" y="0"/>
              </a:cxn>
            </a:cxnLst>
            <a:rect l="0" t="0" r="r" b="b"/>
            <a:pathLst>
              <a:path w="385" h="385">
                <a:moveTo>
                  <a:pt x="0" y="384"/>
                </a:moveTo>
                <a:lnTo>
                  <a:pt x="240" y="144"/>
                </a:lnTo>
                <a:lnTo>
                  <a:pt x="384" y="0"/>
                </a:lnTo>
              </a:path>
            </a:pathLst>
          </a:custGeom>
          <a:noFill/>
          <a:ln w="25400" cap="rnd" cmpd="sng">
            <a:solidFill>
              <a:schemeClr val="tx1"/>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35" name="Rectangle 43"/>
          <p:cNvSpPr>
            <a:spLocks noChangeArrowheads="1"/>
          </p:cNvSpPr>
          <p:nvPr/>
        </p:nvSpPr>
        <p:spPr bwMode="auto">
          <a:xfrm>
            <a:off x="6497638" y="2917825"/>
            <a:ext cx="1566862" cy="6985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000" dirty="0">
                <a:solidFill>
                  <a:srgbClr val="00FFFF"/>
                </a:solidFill>
                <a:latin typeface="Arial" charset="0"/>
              </a:rPr>
              <a:t>Sensor</a:t>
            </a:r>
          </a:p>
          <a:p>
            <a:pPr algn="ctr" eaLnBrk="0" fontAlgn="base" hangingPunct="0">
              <a:spcBef>
                <a:spcPct val="0"/>
              </a:spcBef>
              <a:spcAft>
                <a:spcPct val="0"/>
              </a:spcAft>
            </a:pPr>
            <a:r>
              <a:rPr lang="en-US" sz="2000" dirty="0">
                <a:solidFill>
                  <a:srgbClr val="00FFFF"/>
                </a:solidFill>
                <a:latin typeface="Arial" charset="0"/>
              </a:rPr>
              <a:t>exposure</a:t>
            </a:r>
          </a:p>
        </p:txBody>
      </p:sp>
      <p:sp>
        <p:nvSpPr>
          <p:cNvPr id="904258" name="Rectangle 66"/>
          <p:cNvSpPr>
            <a:spLocks noChangeArrowheads="1"/>
          </p:cNvSpPr>
          <p:nvPr/>
        </p:nvSpPr>
        <p:spPr bwMode="auto">
          <a:xfrm>
            <a:off x="3246439" y="2278063"/>
            <a:ext cx="822325"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50000"/>
              </a:spcBef>
              <a:spcAft>
                <a:spcPct val="0"/>
              </a:spcAft>
            </a:pPr>
            <a:r>
              <a:rPr lang="en-US" sz="2400">
                <a:solidFill>
                  <a:srgbClr val="FAFD00"/>
                </a:solidFill>
              </a:rPr>
              <a:t>Lens</a:t>
            </a:r>
          </a:p>
        </p:txBody>
      </p:sp>
      <p:sp>
        <p:nvSpPr>
          <p:cNvPr id="904259" name="Rectangle 67"/>
          <p:cNvSpPr>
            <a:spLocks noChangeArrowheads="1"/>
          </p:cNvSpPr>
          <p:nvPr/>
        </p:nvSpPr>
        <p:spPr bwMode="auto">
          <a:xfrm>
            <a:off x="5549900" y="2278063"/>
            <a:ext cx="1092200"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50000"/>
              </a:spcBef>
              <a:spcAft>
                <a:spcPct val="0"/>
              </a:spcAft>
            </a:pPr>
            <a:r>
              <a:rPr lang="en-US" sz="2400">
                <a:solidFill>
                  <a:srgbClr val="FAFD00"/>
                </a:solidFill>
              </a:rPr>
              <a:t>Shutter</a:t>
            </a:r>
          </a:p>
        </p:txBody>
      </p:sp>
      <p:sp>
        <p:nvSpPr>
          <p:cNvPr id="904265" name="Rectangle 73"/>
          <p:cNvSpPr>
            <a:spLocks noChangeArrowheads="1"/>
          </p:cNvSpPr>
          <p:nvPr/>
        </p:nvSpPr>
        <p:spPr bwMode="auto">
          <a:xfrm>
            <a:off x="2797052" y="3600450"/>
            <a:ext cx="267703" cy="274434"/>
          </a:xfrm>
          <a:prstGeom prst="rect">
            <a:avLst/>
          </a:prstGeom>
          <a:noFill/>
          <a:ln w="12700">
            <a:noFill/>
            <a:miter lim="800000"/>
            <a:headEnd/>
            <a:tailEnd/>
          </a:ln>
          <a:effectLst>
            <a:outerShdw dist="35921" dir="2700000" algn="ctr" rotWithShape="0">
              <a:schemeClr val="tx2"/>
            </a:outerShdw>
          </a:effectLst>
        </p:spPr>
        <p:txBody>
          <a:bodyPr wrap="none" lIns="90488" tIns="44450" rIns="90488" bIns="44450">
            <a:spAutoFit/>
          </a:bodyPr>
          <a:lstStyle/>
          <a:p>
            <a:pPr algn="ctr" eaLnBrk="0" fontAlgn="base" hangingPunct="0">
              <a:spcBef>
                <a:spcPct val="0"/>
              </a:spcBef>
              <a:spcAft>
                <a:spcPct val="0"/>
              </a:spcAft>
            </a:pPr>
            <a:r>
              <a:rPr lang="en-US" sz="1200" dirty="0">
                <a:solidFill>
                  <a:srgbClr val="FFFFFF"/>
                </a:solidFill>
                <a:latin typeface="Arial" charset="0"/>
              </a:rPr>
              <a:t>2</a:t>
            </a:r>
          </a:p>
        </p:txBody>
      </p:sp>
      <p:sp>
        <p:nvSpPr>
          <p:cNvPr id="904266" name="Rectangle 74"/>
          <p:cNvSpPr>
            <a:spLocks noChangeArrowheads="1"/>
          </p:cNvSpPr>
          <p:nvPr/>
        </p:nvSpPr>
        <p:spPr bwMode="auto">
          <a:xfrm>
            <a:off x="5653089" y="3736975"/>
            <a:ext cx="915987" cy="459100"/>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a:solidFill>
                  <a:srgbClr val="FFFFFF"/>
                </a:solidFill>
                <a:effectLst>
                  <a:outerShdw blurRad="38100" dist="38100" dir="2700000" algn="tl">
                    <a:srgbClr val="000000"/>
                  </a:outerShdw>
                </a:effectLst>
                <a:latin typeface="Symbol" pitchFamily="18" charset="2"/>
              </a:rPr>
              <a:t>D</a:t>
            </a:r>
            <a:r>
              <a:rPr lang="en-US" sz="2400">
                <a:solidFill>
                  <a:srgbClr val="FFFFFF"/>
                </a:solidFill>
                <a:effectLst>
                  <a:outerShdw blurRad="38100" dist="38100" dir="2700000" algn="tl">
                    <a:srgbClr val="000000"/>
                  </a:outerShdw>
                </a:effectLst>
                <a:latin typeface="Arial" charset="0"/>
              </a:rPr>
              <a:t>t</a:t>
            </a:r>
          </a:p>
        </p:txBody>
      </p:sp>
      <p:sp>
        <p:nvSpPr>
          <p:cNvPr id="147" name="Rectangle 3"/>
          <p:cNvSpPr>
            <a:spLocks noChangeArrowheads="1"/>
          </p:cNvSpPr>
          <p:nvPr/>
        </p:nvSpPr>
        <p:spPr bwMode="auto">
          <a:xfrm>
            <a:off x="4259358" y="2919664"/>
            <a:ext cx="1303243" cy="1136208"/>
          </a:xfrm>
          <a:prstGeom prst="rect">
            <a:avLst/>
          </a:prstGeom>
          <a:noFill/>
          <a:ln w="12700">
            <a:noFill/>
            <a:miter lim="800000"/>
            <a:headEnd/>
            <a:tailEnd/>
          </a:ln>
          <a:effectLst>
            <a:outerShdw dist="35921" dir="2700000" algn="ctr" rotWithShape="0">
              <a:schemeClr val="tx2"/>
            </a:outerShdw>
          </a:effectLst>
        </p:spPr>
        <p:txBody>
          <a:bodyPr wrap="none" lIns="90488" tIns="44450" rIns="90488" bIns="44450">
            <a:spAutoFit/>
          </a:bodyPr>
          <a:lstStyle/>
          <a:p>
            <a:pPr algn="ctr" eaLnBrk="0" fontAlgn="base" hangingPunct="0">
              <a:spcBef>
                <a:spcPct val="0"/>
              </a:spcBef>
              <a:spcAft>
                <a:spcPct val="0"/>
              </a:spcAft>
            </a:pPr>
            <a:r>
              <a:rPr lang="en-US" sz="2000" dirty="0">
                <a:solidFill>
                  <a:srgbClr val="00FFFF"/>
                </a:solidFill>
                <a:latin typeface="Arial" charset="0"/>
              </a:rPr>
              <a:t>Sensor</a:t>
            </a:r>
          </a:p>
          <a:p>
            <a:pPr algn="ctr" eaLnBrk="0" fontAlgn="base" hangingPunct="0">
              <a:spcBef>
                <a:spcPct val="0"/>
              </a:spcBef>
              <a:spcAft>
                <a:spcPct val="0"/>
              </a:spcAft>
            </a:pPr>
            <a:r>
              <a:rPr lang="en-US" sz="2000" dirty="0">
                <a:solidFill>
                  <a:srgbClr val="00FFFF"/>
                </a:solidFill>
                <a:latin typeface="Arial" charset="0"/>
              </a:rPr>
              <a:t>irradiance</a:t>
            </a:r>
            <a:endParaRPr lang="en-US" sz="2000" dirty="0">
              <a:solidFill>
                <a:srgbClr val="FFFFFF"/>
              </a:solidFill>
              <a:latin typeface="Arial" charset="0"/>
            </a:endParaRPr>
          </a:p>
          <a:p>
            <a:pPr algn="ctr" eaLnBrk="0" fontAlgn="base" hangingPunct="0">
              <a:spcBef>
                <a:spcPct val="0"/>
              </a:spcBef>
              <a:spcAft>
                <a:spcPct val="0"/>
              </a:spcAft>
            </a:pPr>
            <a:endParaRPr lang="en-US" sz="800" dirty="0">
              <a:solidFill>
                <a:srgbClr val="FFFFFF"/>
              </a:solidFill>
              <a:latin typeface="Arial" charset="0"/>
            </a:endParaRPr>
          </a:p>
          <a:p>
            <a:pPr algn="ctr" eaLnBrk="0" fontAlgn="base" hangingPunct="0">
              <a:spcBef>
                <a:spcPct val="0"/>
              </a:spcBef>
              <a:spcAft>
                <a:spcPct val="0"/>
              </a:spcAft>
            </a:pPr>
            <a:r>
              <a:rPr lang="en-US" sz="2000" dirty="0">
                <a:solidFill>
                  <a:srgbClr val="FFFFFF"/>
                </a:solidFill>
                <a:latin typeface="Arial" charset="0"/>
              </a:rPr>
              <a:t>(W/m  )</a:t>
            </a:r>
          </a:p>
        </p:txBody>
      </p:sp>
      <p:sp>
        <p:nvSpPr>
          <p:cNvPr id="148" name="Rectangle 73"/>
          <p:cNvSpPr>
            <a:spLocks noChangeArrowheads="1"/>
          </p:cNvSpPr>
          <p:nvPr/>
        </p:nvSpPr>
        <p:spPr bwMode="auto">
          <a:xfrm>
            <a:off x="5013618" y="3614737"/>
            <a:ext cx="267703" cy="274434"/>
          </a:xfrm>
          <a:prstGeom prst="rect">
            <a:avLst/>
          </a:prstGeom>
          <a:noFill/>
          <a:ln w="12700">
            <a:noFill/>
            <a:miter lim="800000"/>
            <a:headEnd/>
            <a:tailEnd/>
          </a:ln>
          <a:effectLst>
            <a:outerShdw dist="35921" dir="2700000" algn="ctr" rotWithShape="0">
              <a:schemeClr val="tx2"/>
            </a:outerShdw>
          </a:effectLst>
        </p:spPr>
        <p:txBody>
          <a:bodyPr wrap="none" lIns="90488" tIns="44450" rIns="90488" bIns="44450">
            <a:spAutoFit/>
          </a:bodyPr>
          <a:lstStyle/>
          <a:p>
            <a:pPr algn="ctr" eaLnBrk="0" fontAlgn="base" hangingPunct="0">
              <a:spcBef>
                <a:spcPct val="0"/>
              </a:spcBef>
              <a:spcAft>
                <a:spcPct val="0"/>
              </a:spcAft>
            </a:pPr>
            <a:r>
              <a:rPr lang="en-US" sz="1200" dirty="0">
                <a:solidFill>
                  <a:srgbClr val="FFFFFF"/>
                </a:solidFill>
                <a:latin typeface="Arial" charset="0"/>
              </a:rPr>
              <a:t>2</a:t>
            </a:r>
          </a:p>
        </p:txBody>
      </p:sp>
      <p:sp>
        <p:nvSpPr>
          <p:cNvPr id="4" name="Rectangle 3">
            <a:extLst>
              <a:ext uri="{FF2B5EF4-FFF2-40B4-BE49-F238E27FC236}">
                <a16:creationId xmlns="" xmlns:a16="http://schemas.microsoft.com/office/drawing/2014/main" id="{E65B380D-297A-4EFE-AD28-DD1C6F315EB7}"/>
              </a:ext>
            </a:extLst>
          </p:cNvPr>
          <p:cNvSpPr/>
          <p:nvPr/>
        </p:nvSpPr>
        <p:spPr>
          <a:xfrm>
            <a:off x="1860067" y="4868785"/>
            <a:ext cx="9414763" cy="1200329"/>
          </a:xfrm>
          <a:prstGeom prst="rect">
            <a:avLst/>
          </a:prstGeom>
        </p:spPr>
        <p:txBody>
          <a:bodyPr wrap="square">
            <a:spAutoFit/>
          </a:bodyPr>
          <a:lstStyle/>
          <a:p>
            <a:pPr eaLnBrk="0" fontAlgn="base" hangingPunct="0">
              <a:spcBef>
                <a:spcPct val="0"/>
              </a:spcBef>
              <a:spcAft>
                <a:spcPct val="0"/>
              </a:spcAft>
            </a:pPr>
            <a:r>
              <a:rPr lang="en-US" sz="2400" b="1" dirty="0">
                <a:solidFill>
                  <a:srgbClr val="B2B2B2"/>
                </a:solidFill>
                <a:latin typeface="Arial" charset="0"/>
              </a:rPr>
              <a:t>Irradiance</a:t>
            </a:r>
            <a:r>
              <a:rPr lang="en-US" sz="2400" dirty="0">
                <a:solidFill>
                  <a:srgbClr val="B2B2B2"/>
                </a:solidFill>
                <a:latin typeface="Arial" charset="0"/>
              </a:rPr>
              <a:t>: Radiant flux (power) </a:t>
            </a:r>
            <a:r>
              <a:rPr lang="en-US" sz="2400" i="1" dirty="0">
                <a:solidFill>
                  <a:srgbClr val="B2B2B2"/>
                </a:solidFill>
                <a:latin typeface="Arial" charset="0"/>
              </a:rPr>
              <a:t>received</a:t>
            </a:r>
            <a:r>
              <a:rPr lang="en-US" sz="2400" dirty="0">
                <a:solidFill>
                  <a:srgbClr val="B2B2B2"/>
                </a:solidFill>
                <a:latin typeface="Arial" charset="0"/>
              </a:rPr>
              <a:t> by a </a:t>
            </a:r>
            <a:r>
              <a:rPr lang="en-US" sz="2400" i="1" dirty="0">
                <a:solidFill>
                  <a:srgbClr val="B2B2B2"/>
                </a:solidFill>
                <a:latin typeface="Arial" charset="0"/>
              </a:rPr>
              <a:t>surface</a:t>
            </a:r>
            <a:r>
              <a:rPr lang="en-US" sz="2400" dirty="0">
                <a:solidFill>
                  <a:srgbClr val="B2B2B2"/>
                </a:solidFill>
                <a:latin typeface="Arial" charset="0"/>
              </a:rPr>
              <a:t> per unit area.</a:t>
            </a:r>
            <a:br>
              <a:rPr lang="en-US" sz="2400" dirty="0">
                <a:solidFill>
                  <a:srgbClr val="B2B2B2"/>
                </a:solidFill>
                <a:latin typeface="Arial" charset="0"/>
              </a:rPr>
            </a:br>
            <a:r>
              <a:rPr lang="en-US" sz="2400" dirty="0">
                <a:solidFill>
                  <a:srgbClr val="B2B2B2"/>
                </a:solidFill>
                <a:latin typeface="Arial" charset="0"/>
              </a:rPr>
              <a:t>Not directional (collected at surface).</a:t>
            </a:r>
            <a:br>
              <a:rPr lang="en-US" sz="2400" dirty="0">
                <a:solidFill>
                  <a:srgbClr val="B2B2B2"/>
                </a:solidFill>
                <a:latin typeface="Arial" charset="0"/>
              </a:rPr>
            </a:br>
            <a:r>
              <a:rPr lang="en-US" sz="2400" dirty="0">
                <a:solidFill>
                  <a:srgbClr val="B2B2B2"/>
                </a:solidFill>
                <a:latin typeface="Arial" charset="0"/>
              </a:rPr>
              <a:t>(Often called ‘intensity’ – great, also confusing.)</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3626644" y="457201"/>
            <a:ext cx="4938712" cy="1436687"/>
          </a:xfrm>
          <a:noFill/>
          <a:ln/>
        </p:spPr>
        <p:txBody>
          <a:bodyPr/>
          <a:lstStyle/>
          <a:p>
            <a:r>
              <a:rPr lang="en-US" dirty="0"/>
              <a:t>The Image</a:t>
            </a:r>
            <a:br>
              <a:rPr lang="en-US" dirty="0"/>
            </a:br>
            <a:r>
              <a:rPr lang="en-US" dirty="0"/>
              <a:t>Acquisition Pipeline</a:t>
            </a:r>
          </a:p>
        </p:txBody>
      </p:sp>
      <p:sp>
        <p:nvSpPr>
          <p:cNvPr id="904195" name="Rectangle 3"/>
          <p:cNvSpPr>
            <a:spLocks noChangeArrowheads="1"/>
          </p:cNvSpPr>
          <p:nvPr/>
        </p:nvSpPr>
        <p:spPr bwMode="auto">
          <a:xfrm>
            <a:off x="1909017" y="2917825"/>
            <a:ext cx="1303243" cy="1136208"/>
          </a:xfrm>
          <a:prstGeom prst="rect">
            <a:avLst/>
          </a:prstGeom>
          <a:noFill/>
          <a:ln w="12700">
            <a:noFill/>
            <a:miter lim="800000"/>
            <a:headEnd/>
            <a:tailEnd/>
          </a:ln>
          <a:effectLst>
            <a:outerShdw dist="35921" dir="2700000" algn="ctr" rotWithShape="0">
              <a:schemeClr val="tx2"/>
            </a:outerShdw>
          </a:effectLst>
        </p:spPr>
        <p:txBody>
          <a:bodyPr wrap="none" lIns="90488" tIns="44450" rIns="90488" bIns="44450">
            <a:spAutoFit/>
          </a:bodyPr>
          <a:lstStyle/>
          <a:p>
            <a:pPr algn="ctr" eaLnBrk="0" fontAlgn="base" hangingPunct="0">
              <a:spcBef>
                <a:spcPct val="0"/>
              </a:spcBef>
              <a:spcAft>
                <a:spcPct val="0"/>
              </a:spcAft>
            </a:pPr>
            <a:r>
              <a:rPr lang="en-US" sz="2000" dirty="0">
                <a:solidFill>
                  <a:srgbClr val="00FFFF"/>
                </a:solidFill>
                <a:latin typeface="Arial" charset="0"/>
              </a:rPr>
              <a:t>Scene</a:t>
            </a:r>
          </a:p>
          <a:p>
            <a:pPr algn="ctr" eaLnBrk="0" fontAlgn="base" hangingPunct="0">
              <a:spcBef>
                <a:spcPct val="0"/>
              </a:spcBef>
              <a:spcAft>
                <a:spcPct val="0"/>
              </a:spcAft>
            </a:pPr>
            <a:r>
              <a:rPr lang="en-US" sz="2000" dirty="0">
                <a:solidFill>
                  <a:srgbClr val="00FFFF"/>
                </a:solidFill>
                <a:latin typeface="Arial" charset="0"/>
              </a:rPr>
              <a:t>radiance</a:t>
            </a:r>
            <a:endParaRPr lang="en-US" sz="2000" dirty="0">
              <a:solidFill>
                <a:srgbClr val="FFFFFF"/>
              </a:solidFill>
              <a:latin typeface="Arial" charset="0"/>
            </a:endParaRPr>
          </a:p>
          <a:p>
            <a:pPr algn="ctr" eaLnBrk="0" fontAlgn="base" hangingPunct="0">
              <a:spcBef>
                <a:spcPct val="0"/>
              </a:spcBef>
              <a:spcAft>
                <a:spcPct val="0"/>
              </a:spcAft>
            </a:pPr>
            <a:endParaRPr lang="en-US" sz="800" dirty="0">
              <a:solidFill>
                <a:srgbClr val="FFFFFF"/>
              </a:solidFill>
              <a:latin typeface="Arial" charset="0"/>
            </a:endParaRPr>
          </a:p>
          <a:p>
            <a:pPr algn="ctr" eaLnBrk="0" fontAlgn="base" hangingPunct="0">
              <a:spcBef>
                <a:spcPct val="0"/>
              </a:spcBef>
              <a:spcAft>
                <a:spcPct val="0"/>
              </a:spcAft>
            </a:pPr>
            <a:r>
              <a:rPr lang="en-US" sz="2000" dirty="0">
                <a:solidFill>
                  <a:srgbClr val="FFFFFF"/>
                </a:solidFill>
                <a:latin typeface="Arial" charset="0"/>
              </a:rPr>
              <a:t>(W/</a:t>
            </a:r>
            <a:r>
              <a:rPr lang="en-US" sz="2000" dirty="0" err="1">
                <a:solidFill>
                  <a:srgbClr val="FFFFFF"/>
                </a:solidFill>
                <a:latin typeface="Arial" charset="0"/>
              </a:rPr>
              <a:t>sr</a:t>
            </a:r>
            <a:r>
              <a:rPr lang="en-US" sz="2000" dirty="0">
                <a:solidFill>
                  <a:srgbClr val="FFFFFF"/>
                </a:solidFill>
                <a:latin typeface="Arial" charset="0"/>
              </a:rPr>
              <a:t>/m  )</a:t>
            </a:r>
          </a:p>
        </p:txBody>
      </p:sp>
      <p:grpSp>
        <p:nvGrpSpPr>
          <p:cNvPr id="904196" name="Group 4"/>
          <p:cNvGrpSpPr>
            <a:grpSpLocks/>
          </p:cNvGrpSpPr>
          <p:nvPr/>
        </p:nvGrpSpPr>
        <p:grpSpPr bwMode="auto">
          <a:xfrm>
            <a:off x="5588001" y="2816225"/>
            <a:ext cx="1050925" cy="914400"/>
            <a:chOff x="2880" y="1104"/>
            <a:chExt cx="745" cy="576"/>
          </a:xfrm>
        </p:grpSpPr>
        <p:sp>
          <p:nvSpPr>
            <p:cNvPr id="904197" name="Freeform 5"/>
            <p:cNvSpPr>
              <a:spLocks/>
            </p:cNvSpPr>
            <p:nvPr/>
          </p:nvSpPr>
          <p:spPr bwMode="auto">
            <a:xfrm>
              <a:off x="2880" y="1344"/>
              <a:ext cx="73" cy="97"/>
            </a:xfrm>
            <a:custGeom>
              <a:avLst/>
              <a:gdLst/>
              <a:ahLst/>
              <a:cxnLst>
                <a:cxn ang="0">
                  <a:pos x="72" y="0"/>
                </a:cxn>
                <a:cxn ang="0">
                  <a:pos x="0" y="0"/>
                </a:cxn>
                <a:cxn ang="0">
                  <a:pos x="0" y="48"/>
                </a:cxn>
                <a:cxn ang="0">
                  <a:pos x="0" y="96"/>
                </a:cxn>
                <a:cxn ang="0">
                  <a:pos x="72" y="96"/>
                </a:cxn>
                <a:cxn ang="0">
                  <a:pos x="72" y="0"/>
                </a:cxn>
              </a:cxnLst>
              <a:rect l="0" t="0" r="r" b="b"/>
              <a:pathLst>
                <a:path w="73" h="97">
                  <a:moveTo>
                    <a:pt x="72" y="0"/>
                  </a:moveTo>
                  <a:lnTo>
                    <a:pt x="0" y="0"/>
                  </a:lnTo>
                  <a:lnTo>
                    <a:pt x="0" y="48"/>
                  </a:lnTo>
                  <a:lnTo>
                    <a:pt x="0" y="96"/>
                  </a:lnTo>
                  <a:lnTo>
                    <a:pt x="72" y="96"/>
                  </a:lnTo>
                  <a:lnTo>
                    <a:pt x="72"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198" name="Rectangle 6"/>
            <p:cNvSpPr>
              <a:spLocks noChangeArrowheads="1"/>
            </p:cNvSpPr>
            <p:nvPr/>
          </p:nvSpPr>
          <p:spPr bwMode="auto">
            <a:xfrm>
              <a:off x="2952" y="1104"/>
              <a:ext cx="576" cy="576"/>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4199" name="Line 7"/>
            <p:cNvSpPr>
              <a:spLocks noChangeShapeType="1"/>
            </p:cNvSpPr>
            <p:nvPr/>
          </p:nvSpPr>
          <p:spPr bwMode="auto">
            <a:xfrm>
              <a:off x="2952" y="1680"/>
              <a:ext cx="576"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0" name="Rectangle 8"/>
            <p:cNvSpPr>
              <a:spLocks noChangeArrowheads="1"/>
            </p:cNvSpPr>
            <p:nvPr/>
          </p:nvSpPr>
          <p:spPr bwMode="auto">
            <a:xfrm>
              <a:off x="3000" y="1152"/>
              <a:ext cx="480" cy="480"/>
            </a:xfrm>
            <a:prstGeom prst="rect">
              <a:avLst/>
            </a:prstGeom>
            <a:solidFill>
              <a:schemeClr val="bg2"/>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4201" name="Line 9"/>
            <p:cNvSpPr>
              <a:spLocks noChangeShapeType="1"/>
            </p:cNvSpPr>
            <p:nvPr/>
          </p:nvSpPr>
          <p:spPr bwMode="auto">
            <a:xfrm>
              <a:off x="3528" y="1104"/>
              <a:ext cx="0" cy="576"/>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2" name="Line 10"/>
            <p:cNvSpPr>
              <a:spLocks noChangeShapeType="1"/>
            </p:cNvSpPr>
            <p:nvPr/>
          </p:nvSpPr>
          <p:spPr bwMode="auto">
            <a:xfrm>
              <a:off x="3000" y="1632"/>
              <a:ext cx="480"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3" name="Line 11"/>
            <p:cNvSpPr>
              <a:spLocks noChangeShapeType="1"/>
            </p:cNvSpPr>
            <p:nvPr/>
          </p:nvSpPr>
          <p:spPr bwMode="auto">
            <a:xfrm flipV="1">
              <a:off x="3000" y="1152"/>
              <a:ext cx="0" cy="48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4" name="Line 12"/>
            <p:cNvSpPr>
              <a:spLocks noChangeShapeType="1"/>
            </p:cNvSpPr>
            <p:nvPr/>
          </p:nvSpPr>
          <p:spPr bwMode="auto">
            <a:xfrm>
              <a:off x="3000" y="1152"/>
              <a:ext cx="480"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5" name="Line 13"/>
            <p:cNvSpPr>
              <a:spLocks noChangeShapeType="1"/>
            </p:cNvSpPr>
            <p:nvPr/>
          </p:nvSpPr>
          <p:spPr bwMode="auto">
            <a:xfrm>
              <a:off x="2952" y="1104"/>
              <a:ext cx="576"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6" name="Line 14"/>
            <p:cNvSpPr>
              <a:spLocks noChangeShapeType="1"/>
            </p:cNvSpPr>
            <p:nvPr/>
          </p:nvSpPr>
          <p:spPr bwMode="auto">
            <a:xfrm>
              <a:off x="2952" y="1104"/>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7" name="Freeform 15"/>
            <p:cNvSpPr>
              <a:spLocks/>
            </p:cNvSpPr>
            <p:nvPr/>
          </p:nvSpPr>
          <p:spPr bwMode="auto">
            <a:xfrm>
              <a:off x="3480" y="1344"/>
              <a:ext cx="145" cy="97"/>
            </a:xfrm>
            <a:custGeom>
              <a:avLst/>
              <a:gdLst/>
              <a:ahLst/>
              <a:cxnLst>
                <a:cxn ang="0">
                  <a:pos x="0" y="0"/>
                </a:cxn>
                <a:cxn ang="0">
                  <a:pos x="96" y="0"/>
                </a:cxn>
                <a:cxn ang="0">
                  <a:pos x="144" y="48"/>
                </a:cxn>
                <a:cxn ang="0">
                  <a:pos x="96" y="96"/>
                </a:cxn>
                <a:cxn ang="0">
                  <a:pos x="0" y="96"/>
                </a:cxn>
                <a:cxn ang="0">
                  <a:pos x="0" y="0"/>
                </a:cxn>
              </a:cxnLst>
              <a:rect l="0" t="0" r="r" b="b"/>
              <a:pathLst>
                <a:path w="145" h="97">
                  <a:moveTo>
                    <a:pt x="0" y="0"/>
                  </a:moveTo>
                  <a:lnTo>
                    <a:pt x="96" y="0"/>
                  </a:lnTo>
                  <a:lnTo>
                    <a:pt x="144" y="48"/>
                  </a:lnTo>
                  <a:lnTo>
                    <a:pt x="96" y="96"/>
                  </a:lnTo>
                  <a:lnTo>
                    <a:pt x="0" y="96"/>
                  </a:lnTo>
                  <a:lnTo>
                    <a:pt x="0"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8" name="Line 16"/>
            <p:cNvSpPr>
              <a:spLocks noChangeShapeType="1"/>
            </p:cNvSpPr>
            <p:nvPr/>
          </p:nvSpPr>
          <p:spPr bwMode="auto">
            <a:xfrm>
              <a:off x="3480" y="1152"/>
              <a:ext cx="0" cy="48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09" name="Line 17"/>
            <p:cNvSpPr>
              <a:spLocks noChangeShapeType="1"/>
            </p:cNvSpPr>
            <p:nvPr/>
          </p:nvSpPr>
          <p:spPr bwMode="auto">
            <a:xfrm>
              <a:off x="3528" y="1344"/>
              <a:ext cx="48"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0" name="Line 18"/>
            <p:cNvSpPr>
              <a:spLocks noChangeShapeType="1"/>
            </p:cNvSpPr>
            <p:nvPr/>
          </p:nvSpPr>
          <p:spPr bwMode="auto">
            <a:xfrm>
              <a:off x="2952" y="1440"/>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1" name="Line 19"/>
            <p:cNvSpPr>
              <a:spLocks noChangeShapeType="1"/>
            </p:cNvSpPr>
            <p:nvPr/>
          </p:nvSpPr>
          <p:spPr bwMode="auto">
            <a:xfrm>
              <a:off x="2880" y="1344"/>
              <a:ext cx="0" cy="96"/>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2" name="Line 20"/>
            <p:cNvSpPr>
              <a:spLocks noChangeShapeType="1"/>
            </p:cNvSpPr>
            <p:nvPr/>
          </p:nvSpPr>
          <p:spPr bwMode="auto">
            <a:xfrm>
              <a:off x="2880" y="1344"/>
              <a:ext cx="72"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3" name="Line 21"/>
            <p:cNvSpPr>
              <a:spLocks noChangeShapeType="1"/>
            </p:cNvSpPr>
            <p:nvPr/>
          </p:nvSpPr>
          <p:spPr bwMode="auto">
            <a:xfrm>
              <a:off x="2880" y="1440"/>
              <a:ext cx="72"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4" name="Rectangle 22"/>
            <p:cNvSpPr>
              <a:spLocks noChangeArrowheads="1"/>
            </p:cNvSpPr>
            <p:nvPr/>
          </p:nvSpPr>
          <p:spPr bwMode="auto">
            <a:xfrm>
              <a:off x="2953" y="1185"/>
              <a:ext cx="574" cy="440"/>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50000"/>
                </a:spcBef>
                <a:spcAft>
                  <a:spcPct val="0"/>
                </a:spcAft>
              </a:pPr>
              <a:r>
                <a:rPr lang="en-US" sz="4000">
                  <a:solidFill>
                    <a:srgbClr val="FFFFFF"/>
                  </a:solidFill>
                  <a:effectLst>
                    <a:outerShdw blurRad="38100" dist="38100" dir="2700000" algn="tl">
                      <a:srgbClr val="000000"/>
                    </a:outerShdw>
                  </a:effectLst>
                  <a:latin typeface="Symbol" pitchFamily="18" charset="2"/>
                </a:rPr>
                <a:t>ò</a:t>
              </a:r>
            </a:p>
          </p:txBody>
        </p:sp>
      </p:grpSp>
      <p:grpSp>
        <p:nvGrpSpPr>
          <p:cNvPr id="904215" name="Group 23"/>
          <p:cNvGrpSpPr>
            <a:grpSpLocks/>
          </p:cNvGrpSpPr>
          <p:nvPr/>
        </p:nvGrpSpPr>
        <p:grpSpPr bwMode="auto">
          <a:xfrm>
            <a:off x="3149601" y="2816225"/>
            <a:ext cx="1050925" cy="914400"/>
            <a:chOff x="1152" y="1104"/>
            <a:chExt cx="745" cy="576"/>
          </a:xfrm>
        </p:grpSpPr>
        <p:sp>
          <p:nvSpPr>
            <p:cNvPr id="904216" name="Freeform 24"/>
            <p:cNvSpPr>
              <a:spLocks/>
            </p:cNvSpPr>
            <p:nvPr/>
          </p:nvSpPr>
          <p:spPr bwMode="auto">
            <a:xfrm>
              <a:off x="1152" y="1344"/>
              <a:ext cx="73" cy="97"/>
            </a:xfrm>
            <a:custGeom>
              <a:avLst/>
              <a:gdLst/>
              <a:ahLst/>
              <a:cxnLst>
                <a:cxn ang="0">
                  <a:pos x="72" y="0"/>
                </a:cxn>
                <a:cxn ang="0">
                  <a:pos x="0" y="0"/>
                </a:cxn>
                <a:cxn ang="0">
                  <a:pos x="0" y="48"/>
                </a:cxn>
                <a:cxn ang="0">
                  <a:pos x="0" y="96"/>
                </a:cxn>
                <a:cxn ang="0">
                  <a:pos x="72" y="96"/>
                </a:cxn>
                <a:cxn ang="0">
                  <a:pos x="72" y="0"/>
                </a:cxn>
              </a:cxnLst>
              <a:rect l="0" t="0" r="r" b="b"/>
              <a:pathLst>
                <a:path w="73" h="97">
                  <a:moveTo>
                    <a:pt x="72" y="0"/>
                  </a:moveTo>
                  <a:lnTo>
                    <a:pt x="0" y="0"/>
                  </a:lnTo>
                  <a:lnTo>
                    <a:pt x="0" y="48"/>
                  </a:lnTo>
                  <a:lnTo>
                    <a:pt x="0" y="96"/>
                  </a:lnTo>
                  <a:lnTo>
                    <a:pt x="72" y="96"/>
                  </a:lnTo>
                  <a:lnTo>
                    <a:pt x="72"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7" name="Rectangle 25"/>
            <p:cNvSpPr>
              <a:spLocks noChangeArrowheads="1"/>
            </p:cNvSpPr>
            <p:nvPr/>
          </p:nvSpPr>
          <p:spPr bwMode="auto">
            <a:xfrm>
              <a:off x="1224" y="1104"/>
              <a:ext cx="576" cy="576"/>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4218" name="Line 26"/>
            <p:cNvSpPr>
              <a:spLocks noChangeShapeType="1"/>
            </p:cNvSpPr>
            <p:nvPr/>
          </p:nvSpPr>
          <p:spPr bwMode="auto">
            <a:xfrm>
              <a:off x="1800" y="1104"/>
              <a:ext cx="0" cy="576"/>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19" name="Line 27"/>
            <p:cNvSpPr>
              <a:spLocks noChangeShapeType="1"/>
            </p:cNvSpPr>
            <p:nvPr/>
          </p:nvSpPr>
          <p:spPr bwMode="auto">
            <a:xfrm>
              <a:off x="1224" y="1680"/>
              <a:ext cx="576"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0" name="Rectangle 28"/>
            <p:cNvSpPr>
              <a:spLocks noChangeArrowheads="1"/>
            </p:cNvSpPr>
            <p:nvPr/>
          </p:nvSpPr>
          <p:spPr bwMode="auto">
            <a:xfrm>
              <a:off x="1288" y="1168"/>
              <a:ext cx="448" cy="448"/>
            </a:xfrm>
            <a:prstGeom prst="rect">
              <a:avLst/>
            </a:prstGeom>
            <a:noFill/>
            <a:ln w="50800">
              <a:solidFill>
                <a:schemeClr val="folHlink"/>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4221" name="Line 29"/>
            <p:cNvSpPr>
              <a:spLocks noChangeShapeType="1"/>
            </p:cNvSpPr>
            <p:nvPr/>
          </p:nvSpPr>
          <p:spPr bwMode="auto">
            <a:xfrm>
              <a:off x="1272" y="1632"/>
              <a:ext cx="480"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2" name="Line 30"/>
            <p:cNvSpPr>
              <a:spLocks noChangeShapeType="1"/>
            </p:cNvSpPr>
            <p:nvPr/>
          </p:nvSpPr>
          <p:spPr bwMode="auto">
            <a:xfrm flipV="1">
              <a:off x="1272" y="1152"/>
              <a:ext cx="0" cy="48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3" name="Line 31"/>
            <p:cNvSpPr>
              <a:spLocks noChangeShapeType="1"/>
            </p:cNvSpPr>
            <p:nvPr/>
          </p:nvSpPr>
          <p:spPr bwMode="auto">
            <a:xfrm>
              <a:off x="1272" y="1152"/>
              <a:ext cx="480"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4" name="Line 32"/>
            <p:cNvSpPr>
              <a:spLocks noChangeShapeType="1"/>
            </p:cNvSpPr>
            <p:nvPr/>
          </p:nvSpPr>
          <p:spPr bwMode="auto">
            <a:xfrm>
              <a:off x="1224" y="1104"/>
              <a:ext cx="576"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5" name="Line 33"/>
            <p:cNvSpPr>
              <a:spLocks noChangeShapeType="1"/>
            </p:cNvSpPr>
            <p:nvPr/>
          </p:nvSpPr>
          <p:spPr bwMode="auto">
            <a:xfrm>
              <a:off x="1224" y="1104"/>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6" name="Freeform 34"/>
            <p:cNvSpPr>
              <a:spLocks/>
            </p:cNvSpPr>
            <p:nvPr/>
          </p:nvSpPr>
          <p:spPr bwMode="auto">
            <a:xfrm>
              <a:off x="1752" y="1344"/>
              <a:ext cx="145" cy="97"/>
            </a:xfrm>
            <a:custGeom>
              <a:avLst/>
              <a:gdLst/>
              <a:ahLst/>
              <a:cxnLst>
                <a:cxn ang="0">
                  <a:pos x="0" y="0"/>
                </a:cxn>
                <a:cxn ang="0">
                  <a:pos x="96" y="0"/>
                </a:cxn>
                <a:cxn ang="0">
                  <a:pos x="144" y="48"/>
                </a:cxn>
                <a:cxn ang="0">
                  <a:pos x="96" y="96"/>
                </a:cxn>
                <a:cxn ang="0">
                  <a:pos x="0" y="96"/>
                </a:cxn>
                <a:cxn ang="0">
                  <a:pos x="0" y="0"/>
                </a:cxn>
              </a:cxnLst>
              <a:rect l="0" t="0" r="r" b="b"/>
              <a:pathLst>
                <a:path w="145" h="97">
                  <a:moveTo>
                    <a:pt x="0" y="0"/>
                  </a:moveTo>
                  <a:lnTo>
                    <a:pt x="96" y="0"/>
                  </a:lnTo>
                  <a:lnTo>
                    <a:pt x="144" y="48"/>
                  </a:lnTo>
                  <a:lnTo>
                    <a:pt x="96" y="96"/>
                  </a:lnTo>
                  <a:lnTo>
                    <a:pt x="0" y="96"/>
                  </a:lnTo>
                  <a:lnTo>
                    <a:pt x="0"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7" name="Line 35"/>
            <p:cNvSpPr>
              <a:spLocks noChangeShapeType="1"/>
            </p:cNvSpPr>
            <p:nvPr/>
          </p:nvSpPr>
          <p:spPr bwMode="auto">
            <a:xfrm>
              <a:off x="1752" y="1152"/>
              <a:ext cx="0" cy="48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8" name="Line 36"/>
            <p:cNvSpPr>
              <a:spLocks noChangeShapeType="1"/>
            </p:cNvSpPr>
            <p:nvPr/>
          </p:nvSpPr>
          <p:spPr bwMode="auto">
            <a:xfrm>
              <a:off x="1800" y="1344"/>
              <a:ext cx="48"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29" name="Line 37"/>
            <p:cNvSpPr>
              <a:spLocks noChangeShapeType="1"/>
            </p:cNvSpPr>
            <p:nvPr/>
          </p:nvSpPr>
          <p:spPr bwMode="auto">
            <a:xfrm>
              <a:off x="1224" y="1440"/>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30" name="Line 38"/>
            <p:cNvSpPr>
              <a:spLocks noChangeShapeType="1"/>
            </p:cNvSpPr>
            <p:nvPr/>
          </p:nvSpPr>
          <p:spPr bwMode="auto">
            <a:xfrm>
              <a:off x="1152" y="1344"/>
              <a:ext cx="0" cy="96"/>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31" name="Line 39"/>
            <p:cNvSpPr>
              <a:spLocks noChangeShapeType="1"/>
            </p:cNvSpPr>
            <p:nvPr/>
          </p:nvSpPr>
          <p:spPr bwMode="auto">
            <a:xfrm>
              <a:off x="1152" y="1344"/>
              <a:ext cx="72"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32" name="Line 40"/>
            <p:cNvSpPr>
              <a:spLocks noChangeShapeType="1"/>
            </p:cNvSpPr>
            <p:nvPr/>
          </p:nvSpPr>
          <p:spPr bwMode="auto">
            <a:xfrm>
              <a:off x="1152" y="1440"/>
              <a:ext cx="72"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sp>
        <p:nvSpPr>
          <p:cNvPr id="904233" name="Freeform 41"/>
          <p:cNvSpPr>
            <a:spLocks/>
          </p:cNvSpPr>
          <p:nvPr/>
        </p:nvSpPr>
        <p:spPr bwMode="auto">
          <a:xfrm>
            <a:off x="3386138" y="2968625"/>
            <a:ext cx="544512" cy="611188"/>
          </a:xfrm>
          <a:custGeom>
            <a:avLst/>
            <a:gdLst/>
            <a:ahLst/>
            <a:cxnLst>
              <a:cxn ang="0">
                <a:pos x="0" y="384"/>
              </a:cxn>
              <a:cxn ang="0">
                <a:pos x="240" y="144"/>
              </a:cxn>
              <a:cxn ang="0">
                <a:pos x="384" y="0"/>
              </a:cxn>
            </a:cxnLst>
            <a:rect l="0" t="0" r="r" b="b"/>
            <a:pathLst>
              <a:path w="385" h="385">
                <a:moveTo>
                  <a:pt x="0" y="384"/>
                </a:moveTo>
                <a:lnTo>
                  <a:pt x="240" y="144"/>
                </a:lnTo>
                <a:lnTo>
                  <a:pt x="384" y="0"/>
                </a:lnTo>
              </a:path>
            </a:pathLst>
          </a:custGeom>
          <a:noFill/>
          <a:ln w="25400" cap="rnd" cmpd="sng">
            <a:solidFill>
              <a:schemeClr val="tx1"/>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4235" name="Rectangle 43"/>
          <p:cNvSpPr>
            <a:spLocks noChangeArrowheads="1"/>
          </p:cNvSpPr>
          <p:nvPr/>
        </p:nvSpPr>
        <p:spPr bwMode="auto">
          <a:xfrm>
            <a:off x="6497638" y="2917825"/>
            <a:ext cx="1566862" cy="6985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000" dirty="0">
                <a:solidFill>
                  <a:srgbClr val="00FFFF"/>
                </a:solidFill>
                <a:latin typeface="Arial" charset="0"/>
              </a:rPr>
              <a:t>Sensor</a:t>
            </a:r>
          </a:p>
          <a:p>
            <a:pPr algn="ctr" eaLnBrk="0" fontAlgn="base" hangingPunct="0">
              <a:spcBef>
                <a:spcPct val="0"/>
              </a:spcBef>
              <a:spcAft>
                <a:spcPct val="0"/>
              </a:spcAft>
            </a:pPr>
            <a:r>
              <a:rPr lang="en-US" sz="2000" dirty="0">
                <a:solidFill>
                  <a:srgbClr val="00FFFF"/>
                </a:solidFill>
                <a:latin typeface="Arial" charset="0"/>
              </a:rPr>
              <a:t>exposure</a:t>
            </a:r>
          </a:p>
        </p:txBody>
      </p:sp>
      <p:sp>
        <p:nvSpPr>
          <p:cNvPr id="904258" name="Rectangle 66"/>
          <p:cNvSpPr>
            <a:spLocks noChangeArrowheads="1"/>
          </p:cNvSpPr>
          <p:nvPr/>
        </p:nvSpPr>
        <p:spPr bwMode="auto">
          <a:xfrm>
            <a:off x="3246439" y="2278063"/>
            <a:ext cx="822325"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50000"/>
              </a:spcBef>
              <a:spcAft>
                <a:spcPct val="0"/>
              </a:spcAft>
            </a:pPr>
            <a:r>
              <a:rPr lang="en-US" sz="2400">
                <a:solidFill>
                  <a:srgbClr val="FAFD00"/>
                </a:solidFill>
              </a:rPr>
              <a:t>Lens</a:t>
            </a:r>
          </a:p>
        </p:txBody>
      </p:sp>
      <p:sp>
        <p:nvSpPr>
          <p:cNvPr id="904259" name="Rectangle 67"/>
          <p:cNvSpPr>
            <a:spLocks noChangeArrowheads="1"/>
          </p:cNvSpPr>
          <p:nvPr/>
        </p:nvSpPr>
        <p:spPr bwMode="auto">
          <a:xfrm>
            <a:off x="5549900" y="2278063"/>
            <a:ext cx="1092200"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50000"/>
              </a:spcBef>
              <a:spcAft>
                <a:spcPct val="0"/>
              </a:spcAft>
            </a:pPr>
            <a:r>
              <a:rPr lang="en-US" sz="2400">
                <a:solidFill>
                  <a:srgbClr val="FAFD00"/>
                </a:solidFill>
              </a:rPr>
              <a:t>Shutter</a:t>
            </a:r>
          </a:p>
        </p:txBody>
      </p:sp>
      <p:sp>
        <p:nvSpPr>
          <p:cNvPr id="904265" name="Rectangle 73"/>
          <p:cNvSpPr>
            <a:spLocks noChangeArrowheads="1"/>
          </p:cNvSpPr>
          <p:nvPr/>
        </p:nvSpPr>
        <p:spPr bwMode="auto">
          <a:xfrm>
            <a:off x="2797052" y="3600450"/>
            <a:ext cx="267703" cy="274434"/>
          </a:xfrm>
          <a:prstGeom prst="rect">
            <a:avLst/>
          </a:prstGeom>
          <a:noFill/>
          <a:ln w="12700">
            <a:noFill/>
            <a:miter lim="800000"/>
            <a:headEnd/>
            <a:tailEnd/>
          </a:ln>
          <a:effectLst>
            <a:outerShdw dist="35921" dir="2700000" algn="ctr" rotWithShape="0">
              <a:schemeClr val="tx2"/>
            </a:outerShdw>
          </a:effectLst>
        </p:spPr>
        <p:txBody>
          <a:bodyPr wrap="none" lIns="90488" tIns="44450" rIns="90488" bIns="44450">
            <a:spAutoFit/>
          </a:bodyPr>
          <a:lstStyle/>
          <a:p>
            <a:pPr algn="ctr" eaLnBrk="0" fontAlgn="base" hangingPunct="0">
              <a:spcBef>
                <a:spcPct val="0"/>
              </a:spcBef>
              <a:spcAft>
                <a:spcPct val="0"/>
              </a:spcAft>
            </a:pPr>
            <a:r>
              <a:rPr lang="en-US" sz="1200" dirty="0">
                <a:solidFill>
                  <a:srgbClr val="FFFFFF"/>
                </a:solidFill>
                <a:latin typeface="Arial" charset="0"/>
              </a:rPr>
              <a:t>2</a:t>
            </a:r>
          </a:p>
        </p:txBody>
      </p:sp>
      <p:sp>
        <p:nvSpPr>
          <p:cNvPr id="904266" name="Rectangle 74"/>
          <p:cNvSpPr>
            <a:spLocks noChangeArrowheads="1"/>
          </p:cNvSpPr>
          <p:nvPr/>
        </p:nvSpPr>
        <p:spPr bwMode="auto">
          <a:xfrm>
            <a:off x="5653089" y="3736975"/>
            <a:ext cx="915987" cy="459100"/>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a:solidFill>
                  <a:srgbClr val="FFFFFF"/>
                </a:solidFill>
                <a:effectLst>
                  <a:outerShdw blurRad="38100" dist="38100" dir="2700000" algn="tl">
                    <a:srgbClr val="000000"/>
                  </a:outerShdw>
                </a:effectLst>
                <a:latin typeface="Symbol" pitchFamily="18" charset="2"/>
              </a:rPr>
              <a:t>D</a:t>
            </a:r>
            <a:r>
              <a:rPr lang="en-US" sz="2400">
                <a:solidFill>
                  <a:srgbClr val="FFFFFF"/>
                </a:solidFill>
                <a:effectLst>
                  <a:outerShdw blurRad="38100" dist="38100" dir="2700000" algn="tl">
                    <a:srgbClr val="000000"/>
                  </a:outerShdw>
                </a:effectLst>
                <a:latin typeface="Arial" charset="0"/>
              </a:rPr>
              <a:t>t</a:t>
            </a:r>
          </a:p>
        </p:txBody>
      </p:sp>
      <p:grpSp>
        <p:nvGrpSpPr>
          <p:cNvPr id="75" name="Group 23"/>
          <p:cNvGrpSpPr>
            <a:grpSpLocks/>
          </p:cNvGrpSpPr>
          <p:nvPr/>
        </p:nvGrpSpPr>
        <p:grpSpPr bwMode="auto">
          <a:xfrm>
            <a:off x="3570288" y="4957762"/>
            <a:ext cx="1052512" cy="914400"/>
            <a:chOff x="1824" y="1104"/>
            <a:chExt cx="745" cy="576"/>
          </a:xfrm>
        </p:grpSpPr>
        <p:grpSp>
          <p:nvGrpSpPr>
            <p:cNvPr id="76" name="Group 24"/>
            <p:cNvGrpSpPr>
              <a:grpSpLocks/>
            </p:cNvGrpSpPr>
            <p:nvPr/>
          </p:nvGrpSpPr>
          <p:grpSpPr bwMode="auto">
            <a:xfrm>
              <a:off x="1824" y="1104"/>
              <a:ext cx="745" cy="576"/>
              <a:chOff x="1824" y="1104"/>
              <a:chExt cx="745" cy="576"/>
            </a:xfrm>
          </p:grpSpPr>
          <p:sp>
            <p:nvSpPr>
              <p:cNvPr id="78" name="Freeform 25"/>
              <p:cNvSpPr>
                <a:spLocks/>
              </p:cNvSpPr>
              <p:nvPr/>
            </p:nvSpPr>
            <p:spPr bwMode="auto">
              <a:xfrm>
                <a:off x="1824" y="1344"/>
                <a:ext cx="73" cy="97"/>
              </a:xfrm>
              <a:custGeom>
                <a:avLst/>
                <a:gdLst/>
                <a:ahLst/>
                <a:cxnLst>
                  <a:cxn ang="0">
                    <a:pos x="72" y="0"/>
                  </a:cxn>
                  <a:cxn ang="0">
                    <a:pos x="0" y="0"/>
                  </a:cxn>
                  <a:cxn ang="0">
                    <a:pos x="0" y="48"/>
                  </a:cxn>
                  <a:cxn ang="0">
                    <a:pos x="0" y="96"/>
                  </a:cxn>
                  <a:cxn ang="0">
                    <a:pos x="72" y="96"/>
                  </a:cxn>
                  <a:cxn ang="0">
                    <a:pos x="72" y="0"/>
                  </a:cxn>
                </a:cxnLst>
                <a:rect l="0" t="0" r="r" b="b"/>
                <a:pathLst>
                  <a:path w="73" h="97">
                    <a:moveTo>
                      <a:pt x="72" y="0"/>
                    </a:moveTo>
                    <a:lnTo>
                      <a:pt x="0" y="0"/>
                    </a:lnTo>
                    <a:lnTo>
                      <a:pt x="0" y="48"/>
                    </a:lnTo>
                    <a:lnTo>
                      <a:pt x="0" y="96"/>
                    </a:lnTo>
                    <a:lnTo>
                      <a:pt x="72" y="96"/>
                    </a:lnTo>
                    <a:lnTo>
                      <a:pt x="72"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79" name="Rectangle 26"/>
              <p:cNvSpPr>
                <a:spLocks noChangeArrowheads="1"/>
              </p:cNvSpPr>
              <p:nvPr/>
            </p:nvSpPr>
            <p:spPr bwMode="auto">
              <a:xfrm>
                <a:off x="1896" y="1104"/>
                <a:ext cx="576" cy="576"/>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80" name="Line 27"/>
              <p:cNvSpPr>
                <a:spLocks noChangeShapeType="1"/>
              </p:cNvSpPr>
              <p:nvPr/>
            </p:nvSpPr>
            <p:spPr bwMode="auto">
              <a:xfrm>
                <a:off x="2472" y="1104"/>
                <a:ext cx="0" cy="576"/>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81" name="Line 28"/>
              <p:cNvSpPr>
                <a:spLocks noChangeShapeType="1"/>
              </p:cNvSpPr>
              <p:nvPr/>
            </p:nvSpPr>
            <p:spPr bwMode="auto">
              <a:xfrm>
                <a:off x="1896" y="1680"/>
                <a:ext cx="576"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82" name="Rectangle 29"/>
              <p:cNvSpPr>
                <a:spLocks noChangeArrowheads="1"/>
              </p:cNvSpPr>
              <p:nvPr/>
            </p:nvSpPr>
            <p:spPr bwMode="auto">
              <a:xfrm>
                <a:off x="1960" y="1168"/>
                <a:ext cx="448" cy="448"/>
              </a:xfrm>
              <a:prstGeom prst="rect">
                <a:avLst/>
              </a:prstGeom>
              <a:noFill/>
              <a:ln w="50800">
                <a:solidFill>
                  <a:schemeClr val="folHlink"/>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83" name="Line 30"/>
              <p:cNvSpPr>
                <a:spLocks noChangeShapeType="1"/>
              </p:cNvSpPr>
              <p:nvPr/>
            </p:nvSpPr>
            <p:spPr bwMode="auto">
              <a:xfrm>
                <a:off x="1944" y="1632"/>
                <a:ext cx="480"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84" name="Line 31"/>
              <p:cNvSpPr>
                <a:spLocks noChangeShapeType="1"/>
              </p:cNvSpPr>
              <p:nvPr/>
            </p:nvSpPr>
            <p:spPr bwMode="auto">
              <a:xfrm flipV="1">
                <a:off x="1944" y="1152"/>
                <a:ext cx="0" cy="48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85" name="Line 32"/>
              <p:cNvSpPr>
                <a:spLocks noChangeShapeType="1"/>
              </p:cNvSpPr>
              <p:nvPr/>
            </p:nvSpPr>
            <p:spPr bwMode="auto">
              <a:xfrm>
                <a:off x="1944" y="1152"/>
                <a:ext cx="480"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86" name="Line 33"/>
              <p:cNvSpPr>
                <a:spLocks noChangeShapeType="1"/>
              </p:cNvSpPr>
              <p:nvPr/>
            </p:nvSpPr>
            <p:spPr bwMode="auto">
              <a:xfrm>
                <a:off x="1896" y="1104"/>
                <a:ext cx="576"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87" name="Line 34"/>
              <p:cNvSpPr>
                <a:spLocks noChangeShapeType="1"/>
              </p:cNvSpPr>
              <p:nvPr/>
            </p:nvSpPr>
            <p:spPr bwMode="auto">
              <a:xfrm>
                <a:off x="1896" y="1104"/>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88" name="Freeform 35"/>
              <p:cNvSpPr>
                <a:spLocks/>
              </p:cNvSpPr>
              <p:nvPr/>
            </p:nvSpPr>
            <p:spPr bwMode="auto">
              <a:xfrm>
                <a:off x="2424" y="1344"/>
                <a:ext cx="145" cy="97"/>
              </a:xfrm>
              <a:custGeom>
                <a:avLst/>
                <a:gdLst/>
                <a:ahLst/>
                <a:cxnLst>
                  <a:cxn ang="0">
                    <a:pos x="0" y="0"/>
                  </a:cxn>
                  <a:cxn ang="0">
                    <a:pos x="96" y="0"/>
                  </a:cxn>
                  <a:cxn ang="0">
                    <a:pos x="144" y="48"/>
                  </a:cxn>
                  <a:cxn ang="0">
                    <a:pos x="96" y="96"/>
                  </a:cxn>
                  <a:cxn ang="0">
                    <a:pos x="0" y="96"/>
                  </a:cxn>
                  <a:cxn ang="0">
                    <a:pos x="0" y="0"/>
                  </a:cxn>
                </a:cxnLst>
                <a:rect l="0" t="0" r="r" b="b"/>
                <a:pathLst>
                  <a:path w="145" h="97">
                    <a:moveTo>
                      <a:pt x="0" y="0"/>
                    </a:moveTo>
                    <a:lnTo>
                      <a:pt x="96" y="0"/>
                    </a:lnTo>
                    <a:lnTo>
                      <a:pt x="144" y="48"/>
                    </a:lnTo>
                    <a:lnTo>
                      <a:pt x="96" y="96"/>
                    </a:lnTo>
                    <a:lnTo>
                      <a:pt x="0" y="96"/>
                    </a:lnTo>
                    <a:lnTo>
                      <a:pt x="0"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89" name="Line 36"/>
              <p:cNvSpPr>
                <a:spLocks noChangeShapeType="1"/>
              </p:cNvSpPr>
              <p:nvPr/>
            </p:nvSpPr>
            <p:spPr bwMode="auto">
              <a:xfrm>
                <a:off x="2424" y="1152"/>
                <a:ext cx="0" cy="48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 name="Line 37"/>
              <p:cNvSpPr>
                <a:spLocks noChangeShapeType="1"/>
              </p:cNvSpPr>
              <p:nvPr/>
            </p:nvSpPr>
            <p:spPr bwMode="auto">
              <a:xfrm>
                <a:off x="2472" y="1344"/>
                <a:ext cx="48"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 name="Line 38"/>
              <p:cNvSpPr>
                <a:spLocks noChangeShapeType="1"/>
              </p:cNvSpPr>
              <p:nvPr/>
            </p:nvSpPr>
            <p:spPr bwMode="auto">
              <a:xfrm>
                <a:off x="1896" y="1440"/>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2" name="Line 39"/>
              <p:cNvSpPr>
                <a:spLocks noChangeShapeType="1"/>
              </p:cNvSpPr>
              <p:nvPr/>
            </p:nvSpPr>
            <p:spPr bwMode="auto">
              <a:xfrm>
                <a:off x="1824" y="1344"/>
                <a:ext cx="0" cy="96"/>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3" name="Line 40"/>
              <p:cNvSpPr>
                <a:spLocks noChangeShapeType="1"/>
              </p:cNvSpPr>
              <p:nvPr/>
            </p:nvSpPr>
            <p:spPr bwMode="auto">
              <a:xfrm>
                <a:off x="1824" y="1344"/>
                <a:ext cx="72"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4" name="Line 41"/>
              <p:cNvSpPr>
                <a:spLocks noChangeShapeType="1"/>
              </p:cNvSpPr>
              <p:nvPr/>
            </p:nvSpPr>
            <p:spPr bwMode="auto">
              <a:xfrm>
                <a:off x="1824" y="1440"/>
                <a:ext cx="72"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sp>
          <p:nvSpPr>
            <p:cNvPr id="77" name="Freeform 42"/>
            <p:cNvSpPr>
              <a:spLocks/>
            </p:cNvSpPr>
            <p:nvPr/>
          </p:nvSpPr>
          <p:spPr bwMode="auto">
            <a:xfrm>
              <a:off x="1992" y="1344"/>
              <a:ext cx="385" cy="241"/>
            </a:xfrm>
            <a:custGeom>
              <a:avLst/>
              <a:gdLst/>
              <a:ahLst/>
              <a:cxnLst>
                <a:cxn ang="0">
                  <a:pos x="0" y="240"/>
                </a:cxn>
                <a:cxn ang="0">
                  <a:pos x="240" y="0"/>
                </a:cxn>
                <a:cxn ang="0">
                  <a:pos x="384" y="0"/>
                </a:cxn>
              </a:cxnLst>
              <a:rect l="0" t="0" r="r" b="b"/>
              <a:pathLst>
                <a:path w="385" h="241">
                  <a:moveTo>
                    <a:pt x="0" y="240"/>
                  </a:moveTo>
                  <a:lnTo>
                    <a:pt x="240" y="0"/>
                  </a:lnTo>
                  <a:lnTo>
                    <a:pt x="384" y="0"/>
                  </a:lnTo>
                </a:path>
              </a:pathLst>
            </a:custGeom>
            <a:noFill/>
            <a:ln w="25400" cap="rnd" cmpd="sng">
              <a:solidFill>
                <a:schemeClr val="tx1"/>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grpSp>
        <p:nvGrpSpPr>
          <p:cNvPr id="95" name="Group 43"/>
          <p:cNvGrpSpPr>
            <a:grpSpLocks/>
          </p:cNvGrpSpPr>
          <p:nvPr/>
        </p:nvGrpSpPr>
        <p:grpSpPr bwMode="auto">
          <a:xfrm>
            <a:off x="5805488" y="4957762"/>
            <a:ext cx="1052512" cy="914400"/>
            <a:chOff x="3408" y="1104"/>
            <a:chExt cx="745" cy="576"/>
          </a:xfrm>
        </p:grpSpPr>
        <p:grpSp>
          <p:nvGrpSpPr>
            <p:cNvPr id="96" name="Group 44"/>
            <p:cNvGrpSpPr>
              <a:grpSpLocks/>
            </p:cNvGrpSpPr>
            <p:nvPr/>
          </p:nvGrpSpPr>
          <p:grpSpPr bwMode="auto">
            <a:xfrm>
              <a:off x="3408" y="1104"/>
              <a:ext cx="745" cy="576"/>
              <a:chOff x="3408" y="1104"/>
              <a:chExt cx="745" cy="576"/>
            </a:xfrm>
          </p:grpSpPr>
          <p:sp>
            <p:nvSpPr>
              <p:cNvPr id="98" name="Freeform 45"/>
              <p:cNvSpPr>
                <a:spLocks/>
              </p:cNvSpPr>
              <p:nvPr/>
            </p:nvSpPr>
            <p:spPr bwMode="auto">
              <a:xfrm>
                <a:off x="3408" y="1344"/>
                <a:ext cx="73" cy="97"/>
              </a:xfrm>
              <a:custGeom>
                <a:avLst/>
                <a:gdLst/>
                <a:ahLst/>
                <a:cxnLst>
                  <a:cxn ang="0">
                    <a:pos x="72" y="0"/>
                  </a:cxn>
                  <a:cxn ang="0">
                    <a:pos x="0" y="0"/>
                  </a:cxn>
                  <a:cxn ang="0">
                    <a:pos x="0" y="48"/>
                  </a:cxn>
                  <a:cxn ang="0">
                    <a:pos x="0" y="96"/>
                  </a:cxn>
                  <a:cxn ang="0">
                    <a:pos x="72" y="96"/>
                  </a:cxn>
                  <a:cxn ang="0">
                    <a:pos x="72" y="0"/>
                  </a:cxn>
                </a:cxnLst>
                <a:rect l="0" t="0" r="r" b="b"/>
                <a:pathLst>
                  <a:path w="73" h="97">
                    <a:moveTo>
                      <a:pt x="72" y="0"/>
                    </a:moveTo>
                    <a:lnTo>
                      <a:pt x="0" y="0"/>
                    </a:lnTo>
                    <a:lnTo>
                      <a:pt x="0" y="48"/>
                    </a:lnTo>
                    <a:lnTo>
                      <a:pt x="0" y="96"/>
                    </a:lnTo>
                    <a:lnTo>
                      <a:pt x="72" y="96"/>
                    </a:lnTo>
                    <a:lnTo>
                      <a:pt x="72"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9" name="Rectangle 46"/>
              <p:cNvSpPr>
                <a:spLocks noChangeArrowheads="1"/>
              </p:cNvSpPr>
              <p:nvPr/>
            </p:nvSpPr>
            <p:spPr bwMode="auto">
              <a:xfrm>
                <a:off x="3480" y="1104"/>
                <a:ext cx="576" cy="576"/>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00" name="Line 47"/>
              <p:cNvSpPr>
                <a:spLocks noChangeShapeType="1"/>
              </p:cNvSpPr>
              <p:nvPr/>
            </p:nvSpPr>
            <p:spPr bwMode="auto">
              <a:xfrm>
                <a:off x="4056" y="1104"/>
                <a:ext cx="0" cy="576"/>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01" name="Line 48"/>
              <p:cNvSpPr>
                <a:spLocks noChangeShapeType="1"/>
              </p:cNvSpPr>
              <p:nvPr/>
            </p:nvSpPr>
            <p:spPr bwMode="auto">
              <a:xfrm>
                <a:off x="3480" y="1680"/>
                <a:ext cx="576"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02" name="Rectangle 49"/>
              <p:cNvSpPr>
                <a:spLocks noChangeArrowheads="1"/>
              </p:cNvSpPr>
              <p:nvPr/>
            </p:nvSpPr>
            <p:spPr bwMode="auto">
              <a:xfrm>
                <a:off x="3544" y="1168"/>
                <a:ext cx="448" cy="448"/>
              </a:xfrm>
              <a:prstGeom prst="rect">
                <a:avLst/>
              </a:prstGeom>
              <a:noFill/>
              <a:ln w="50800">
                <a:solidFill>
                  <a:schemeClr val="folHlink"/>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03" name="Line 50"/>
              <p:cNvSpPr>
                <a:spLocks noChangeShapeType="1"/>
              </p:cNvSpPr>
              <p:nvPr/>
            </p:nvSpPr>
            <p:spPr bwMode="auto">
              <a:xfrm>
                <a:off x="3528" y="1632"/>
                <a:ext cx="480"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04" name="Line 51"/>
              <p:cNvSpPr>
                <a:spLocks noChangeShapeType="1"/>
              </p:cNvSpPr>
              <p:nvPr/>
            </p:nvSpPr>
            <p:spPr bwMode="auto">
              <a:xfrm flipV="1">
                <a:off x="3528" y="1152"/>
                <a:ext cx="0" cy="48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05" name="Line 52"/>
              <p:cNvSpPr>
                <a:spLocks noChangeShapeType="1"/>
              </p:cNvSpPr>
              <p:nvPr/>
            </p:nvSpPr>
            <p:spPr bwMode="auto">
              <a:xfrm>
                <a:off x="3528" y="1152"/>
                <a:ext cx="480"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06" name="Line 53"/>
              <p:cNvSpPr>
                <a:spLocks noChangeShapeType="1"/>
              </p:cNvSpPr>
              <p:nvPr/>
            </p:nvSpPr>
            <p:spPr bwMode="auto">
              <a:xfrm>
                <a:off x="3480" y="1104"/>
                <a:ext cx="576"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07" name="Line 54"/>
              <p:cNvSpPr>
                <a:spLocks noChangeShapeType="1"/>
              </p:cNvSpPr>
              <p:nvPr/>
            </p:nvSpPr>
            <p:spPr bwMode="auto">
              <a:xfrm>
                <a:off x="3480" y="1104"/>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08" name="Freeform 55"/>
              <p:cNvSpPr>
                <a:spLocks/>
              </p:cNvSpPr>
              <p:nvPr/>
            </p:nvSpPr>
            <p:spPr bwMode="auto">
              <a:xfrm>
                <a:off x="4008" y="1344"/>
                <a:ext cx="145" cy="97"/>
              </a:xfrm>
              <a:custGeom>
                <a:avLst/>
                <a:gdLst/>
                <a:ahLst/>
                <a:cxnLst>
                  <a:cxn ang="0">
                    <a:pos x="0" y="0"/>
                  </a:cxn>
                  <a:cxn ang="0">
                    <a:pos x="96" y="0"/>
                  </a:cxn>
                  <a:cxn ang="0">
                    <a:pos x="144" y="48"/>
                  </a:cxn>
                  <a:cxn ang="0">
                    <a:pos x="96" y="96"/>
                  </a:cxn>
                  <a:cxn ang="0">
                    <a:pos x="0" y="96"/>
                  </a:cxn>
                  <a:cxn ang="0">
                    <a:pos x="0" y="0"/>
                  </a:cxn>
                </a:cxnLst>
                <a:rect l="0" t="0" r="r" b="b"/>
                <a:pathLst>
                  <a:path w="145" h="97">
                    <a:moveTo>
                      <a:pt x="0" y="0"/>
                    </a:moveTo>
                    <a:lnTo>
                      <a:pt x="96" y="0"/>
                    </a:lnTo>
                    <a:lnTo>
                      <a:pt x="144" y="48"/>
                    </a:lnTo>
                    <a:lnTo>
                      <a:pt x="96" y="96"/>
                    </a:lnTo>
                    <a:lnTo>
                      <a:pt x="0" y="96"/>
                    </a:lnTo>
                    <a:lnTo>
                      <a:pt x="0"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09" name="Line 56"/>
              <p:cNvSpPr>
                <a:spLocks noChangeShapeType="1"/>
              </p:cNvSpPr>
              <p:nvPr/>
            </p:nvSpPr>
            <p:spPr bwMode="auto">
              <a:xfrm>
                <a:off x="4008" y="1152"/>
                <a:ext cx="0" cy="48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10" name="Line 57"/>
              <p:cNvSpPr>
                <a:spLocks noChangeShapeType="1"/>
              </p:cNvSpPr>
              <p:nvPr/>
            </p:nvSpPr>
            <p:spPr bwMode="auto">
              <a:xfrm>
                <a:off x="4056" y="1344"/>
                <a:ext cx="48"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11" name="Line 58"/>
              <p:cNvSpPr>
                <a:spLocks noChangeShapeType="1"/>
              </p:cNvSpPr>
              <p:nvPr/>
            </p:nvSpPr>
            <p:spPr bwMode="auto">
              <a:xfrm>
                <a:off x="3480" y="1440"/>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12" name="Line 59"/>
              <p:cNvSpPr>
                <a:spLocks noChangeShapeType="1"/>
              </p:cNvSpPr>
              <p:nvPr/>
            </p:nvSpPr>
            <p:spPr bwMode="auto">
              <a:xfrm>
                <a:off x="3408" y="1344"/>
                <a:ext cx="0" cy="96"/>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13" name="Line 60"/>
              <p:cNvSpPr>
                <a:spLocks noChangeShapeType="1"/>
              </p:cNvSpPr>
              <p:nvPr/>
            </p:nvSpPr>
            <p:spPr bwMode="auto">
              <a:xfrm>
                <a:off x="3408" y="1344"/>
                <a:ext cx="72"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14" name="Line 61"/>
              <p:cNvSpPr>
                <a:spLocks noChangeShapeType="1"/>
              </p:cNvSpPr>
              <p:nvPr/>
            </p:nvSpPr>
            <p:spPr bwMode="auto">
              <a:xfrm>
                <a:off x="3408" y="1440"/>
                <a:ext cx="72"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sp>
          <p:nvSpPr>
            <p:cNvPr id="97" name="Freeform 62"/>
            <p:cNvSpPr>
              <a:spLocks/>
            </p:cNvSpPr>
            <p:nvPr/>
          </p:nvSpPr>
          <p:spPr bwMode="auto">
            <a:xfrm>
              <a:off x="3576" y="1200"/>
              <a:ext cx="385" cy="385"/>
            </a:xfrm>
            <a:custGeom>
              <a:avLst/>
              <a:gdLst/>
              <a:ahLst/>
              <a:cxnLst>
                <a:cxn ang="0">
                  <a:pos x="0" y="384"/>
                </a:cxn>
                <a:cxn ang="0">
                  <a:pos x="48" y="384"/>
                </a:cxn>
                <a:cxn ang="0">
                  <a:pos x="48" y="336"/>
                </a:cxn>
                <a:cxn ang="0">
                  <a:pos x="96" y="336"/>
                </a:cxn>
                <a:cxn ang="0">
                  <a:pos x="96" y="288"/>
                </a:cxn>
                <a:cxn ang="0">
                  <a:pos x="144" y="288"/>
                </a:cxn>
                <a:cxn ang="0">
                  <a:pos x="144" y="240"/>
                </a:cxn>
                <a:cxn ang="0">
                  <a:pos x="192" y="240"/>
                </a:cxn>
                <a:cxn ang="0">
                  <a:pos x="192" y="192"/>
                </a:cxn>
                <a:cxn ang="0">
                  <a:pos x="240" y="192"/>
                </a:cxn>
                <a:cxn ang="0">
                  <a:pos x="240" y="144"/>
                </a:cxn>
                <a:cxn ang="0">
                  <a:pos x="288" y="144"/>
                </a:cxn>
                <a:cxn ang="0">
                  <a:pos x="288" y="96"/>
                </a:cxn>
                <a:cxn ang="0">
                  <a:pos x="336" y="96"/>
                </a:cxn>
                <a:cxn ang="0">
                  <a:pos x="336" y="48"/>
                </a:cxn>
                <a:cxn ang="0">
                  <a:pos x="384" y="48"/>
                </a:cxn>
                <a:cxn ang="0">
                  <a:pos x="384" y="0"/>
                </a:cxn>
              </a:cxnLst>
              <a:rect l="0" t="0" r="r" b="b"/>
              <a:pathLst>
                <a:path w="385" h="385">
                  <a:moveTo>
                    <a:pt x="0" y="384"/>
                  </a:moveTo>
                  <a:lnTo>
                    <a:pt x="48" y="384"/>
                  </a:lnTo>
                  <a:lnTo>
                    <a:pt x="48" y="336"/>
                  </a:lnTo>
                  <a:lnTo>
                    <a:pt x="96" y="336"/>
                  </a:lnTo>
                  <a:lnTo>
                    <a:pt x="96" y="288"/>
                  </a:lnTo>
                  <a:lnTo>
                    <a:pt x="144" y="288"/>
                  </a:lnTo>
                  <a:lnTo>
                    <a:pt x="144" y="240"/>
                  </a:lnTo>
                  <a:lnTo>
                    <a:pt x="192" y="240"/>
                  </a:lnTo>
                  <a:lnTo>
                    <a:pt x="192" y="192"/>
                  </a:lnTo>
                  <a:lnTo>
                    <a:pt x="240" y="192"/>
                  </a:lnTo>
                  <a:lnTo>
                    <a:pt x="240" y="144"/>
                  </a:lnTo>
                  <a:lnTo>
                    <a:pt x="288" y="144"/>
                  </a:lnTo>
                  <a:lnTo>
                    <a:pt x="288" y="96"/>
                  </a:lnTo>
                  <a:lnTo>
                    <a:pt x="336" y="96"/>
                  </a:lnTo>
                  <a:lnTo>
                    <a:pt x="336" y="48"/>
                  </a:lnTo>
                  <a:lnTo>
                    <a:pt x="384" y="48"/>
                  </a:lnTo>
                  <a:lnTo>
                    <a:pt x="384" y="0"/>
                  </a:lnTo>
                </a:path>
              </a:pathLst>
            </a:custGeom>
            <a:noFill/>
            <a:ln w="25400" cap="rnd" cmpd="sng">
              <a:solidFill>
                <a:schemeClr val="tx1"/>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grpSp>
        <p:nvGrpSpPr>
          <p:cNvPr id="115" name="Group 63"/>
          <p:cNvGrpSpPr>
            <a:grpSpLocks/>
          </p:cNvGrpSpPr>
          <p:nvPr/>
        </p:nvGrpSpPr>
        <p:grpSpPr bwMode="auto">
          <a:xfrm>
            <a:off x="7837488" y="4957762"/>
            <a:ext cx="1052512" cy="914400"/>
            <a:chOff x="4848" y="1104"/>
            <a:chExt cx="745" cy="576"/>
          </a:xfrm>
        </p:grpSpPr>
        <p:grpSp>
          <p:nvGrpSpPr>
            <p:cNvPr id="116" name="Group 64"/>
            <p:cNvGrpSpPr>
              <a:grpSpLocks/>
            </p:cNvGrpSpPr>
            <p:nvPr/>
          </p:nvGrpSpPr>
          <p:grpSpPr bwMode="auto">
            <a:xfrm>
              <a:off x="4848" y="1104"/>
              <a:ext cx="745" cy="576"/>
              <a:chOff x="4848" y="1104"/>
              <a:chExt cx="745" cy="576"/>
            </a:xfrm>
          </p:grpSpPr>
          <p:sp>
            <p:nvSpPr>
              <p:cNvPr id="120" name="Freeform 65"/>
              <p:cNvSpPr>
                <a:spLocks/>
              </p:cNvSpPr>
              <p:nvPr/>
            </p:nvSpPr>
            <p:spPr bwMode="auto">
              <a:xfrm>
                <a:off x="4848" y="1344"/>
                <a:ext cx="73" cy="97"/>
              </a:xfrm>
              <a:custGeom>
                <a:avLst/>
                <a:gdLst/>
                <a:ahLst/>
                <a:cxnLst>
                  <a:cxn ang="0">
                    <a:pos x="72" y="0"/>
                  </a:cxn>
                  <a:cxn ang="0">
                    <a:pos x="0" y="0"/>
                  </a:cxn>
                  <a:cxn ang="0">
                    <a:pos x="0" y="48"/>
                  </a:cxn>
                  <a:cxn ang="0">
                    <a:pos x="0" y="96"/>
                  </a:cxn>
                  <a:cxn ang="0">
                    <a:pos x="72" y="96"/>
                  </a:cxn>
                  <a:cxn ang="0">
                    <a:pos x="72" y="0"/>
                  </a:cxn>
                </a:cxnLst>
                <a:rect l="0" t="0" r="r" b="b"/>
                <a:pathLst>
                  <a:path w="73" h="97">
                    <a:moveTo>
                      <a:pt x="72" y="0"/>
                    </a:moveTo>
                    <a:lnTo>
                      <a:pt x="0" y="0"/>
                    </a:lnTo>
                    <a:lnTo>
                      <a:pt x="0" y="48"/>
                    </a:lnTo>
                    <a:lnTo>
                      <a:pt x="0" y="96"/>
                    </a:lnTo>
                    <a:lnTo>
                      <a:pt x="72" y="96"/>
                    </a:lnTo>
                    <a:lnTo>
                      <a:pt x="72"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21" name="Rectangle 66"/>
              <p:cNvSpPr>
                <a:spLocks noChangeArrowheads="1"/>
              </p:cNvSpPr>
              <p:nvPr/>
            </p:nvSpPr>
            <p:spPr bwMode="auto">
              <a:xfrm>
                <a:off x="4920" y="1104"/>
                <a:ext cx="576" cy="576"/>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22" name="Line 67"/>
              <p:cNvSpPr>
                <a:spLocks noChangeShapeType="1"/>
              </p:cNvSpPr>
              <p:nvPr/>
            </p:nvSpPr>
            <p:spPr bwMode="auto">
              <a:xfrm>
                <a:off x="5496" y="1104"/>
                <a:ext cx="0" cy="576"/>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23" name="Line 68"/>
              <p:cNvSpPr>
                <a:spLocks noChangeShapeType="1"/>
              </p:cNvSpPr>
              <p:nvPr/>
            </p:nvSpPr>
            <p:spPr bwMode="auto">
              <a:xfrm>
                <a:off x="4920" y="1680"/>
                <a:ext cx="576"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24" name="Rectangle 69"/>
              <p:cNvSpPr>
                <a:spLocks noChangeArrowheads="1"/>
              </p:cNvSpPr>
              <p:nvPr/>
            </p:nvSpPr>
            <p:spPr bwMode="auto">
              <a:xfrm>
                <a:off x="4984" y="1168"/>
                <a:ext cx="448" cy="448"/>
              </a:xfrm>
              <a:prstGeom prst="rect">
                <a:avLst/>
              </a:prstGeom>
              <a:noFill/>
              <a:ln w="50800">
                <a:solidFill>
                  <a:schemeClr val="folHlink"/>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25" name="Line 70"/>
              <p:cNvSpPr>
                <a:spLocks noChangeShapeType="1"/>
              </p:cNvSpPr>
              <p:nvPr/>
            </p:nvSpPr>
            <p:spPr bwMode="auto">
              <a:xfrm>
                <a:off x="4968" y="1632"/>
                <a:ext cx="480"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26" name="Line 71"/>
              <p:cNvSpPr>
                <a:spLocks noChangeShapeType="1"/>
              </p:cNvSpPr>
              <p:nvPr/>
            </p:nvSpPr>
            <p:spPr bwMode="auto">
              <a:xfrm flipV="1">
                <a:off x="4968" y="1152"/>
                <a:ext cx="0" cy="48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27" name="Line 72"/>
              <p:cNvSpPr>
                <a:spLocks noChangeShapeType="1"/>
              </p:cNvSpPr>
              <p:nvPr/>
            </p:nvSpPr>
            <p:spPr bwMode="auto">
              <a:xfrm>
                <a:off x="4968" y="1152"/>
                <a:ext cx="480"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28" name="Line 73"/>
              <p:cNvSpPr>
                <a:spLocks noChangeShapeType="1"/>
              </p:cNvSpPr>
              <p:nvPr/>
            </p:nvSpPr>
            <p:spPr bwMode="auto">
              <a:xfrm>
                <a:off x="4920" y="1104"/>
                <a:ext cx="576"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29" name="Line 74"/>
              <p:cNvSpPr>
                <a:spLocks noChangeShapeType="1"/>
              </p:cNvSpPr>
              <p:nvPr/>
            </p:nvSpPr>
            <p:spPr bwMode="auto">
              <a:xfrm>
                <a:off x="4920" y="1104"/>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30" name="Freeform 75"/>
              <p:cNvSpPr>
                <a:spLocks/>
              </p:cNvSpPr>
              <p:nvPr/>
            </p:nvSpPr>
            <p:spPr bwMode="auto">
              <a:xfrm>
                <a:off x="5448" y="1344"/>
                <a:ext cx="145" cy="97"/>
              </a:xfrm>
              <a:custGeom>
                <a:avLst/>
                <a:gdLst/>
                <a:ahLst/>
                <a:cxnLst>
                  <a:cxn ang="0">
                    <a:pos x="0" y="0"/>
                  </a:cxn>
                  <a:cxn ang="0">
                    <a:pos x="96" y="0"/>
                  </a:cxn>
                  <a:cxn ang="0">
                    <a:pos x="144" y="48"/>
                  </a:cxn>
                  <a:cxn ang="0">
                    <a:pos x="96" y="96"/>
                  </a:cxn>
                  <a:cxn ang="0">
                    <a:pos x="0" y="96"/>
                  </a:cxn>
                  <a:cxn ang="0">
                    <a:pos x="0" y="0"/>
                  </a:cxn>
                </a:cxnLst>
                <a:rect l="0" t="0" r="r" b="b"/>
                <a:pathLst>
                  <a:path w="145" h="97">
                    <a:moveTo>
                      <a:pt x="0" y="0"/>
                    </a:moveTo>
                    <a:lnTo>
                      <a:pt x="96" y="0"/>
                    </a:lnTo>
                    <a:lnTo>
                      <a:pt x="144" y="48"/>
                    </a:lnTo>
                    <a:lnTo>
                      <a:pt x="96" y="96"/>
                    </a:lnTo>
                    <a:lnTo>
                      <a:pt x="0" y="96"/>
                    </a:lnTo>
                    <a:lnTo>
                      <a:pt x="0" y="0"/>
                    </a:lnTo>
                  </a:path>
                </a:pathLst>
              </a:custGeom>
              <a:solidFill>
                <a:schemeClr val="folHlink"/>
              </a:solidFill>
              <a:ln w="12700" cap="rnd" cmpd="sng">
                <a:noFill/>
                <a:prstDash val="solid"/>
                <a:round/>
                <a:headEnd type="none" w="med" len="med"/>
                <a:tailEnd type="none" w="med" len="med"/>
              </a:ln>
              <a:effectLst>
                <a:outerShdw dist="107763"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31" name="Line 76"/>
              <p:cNvSpPr>
                <a:spLocks noChangeShapeType="1"/>
              </p:cNvSpPr>
              <p:nvPr/>
            </p:nvSpPr>
            <p:spPr bwMode="auto">
              <a:xfrm>
                <a:off x="5448" y="1152"/>
                <a:ext cx="0" cy="48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32" name="Line 77"/>
              <p:cNvSpPr>
                <a:spLocks noChangeShapeType="1"/>
              </p:cNvSpPr>
              <p:nvPr/>
            </p:nvSpPr>
            <p:spPr bwMode="auto">
              <a:xfrm>
                <a:off x="5496" y="1344"/>
                <a:ext cx="48"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33" name="Line 78"/>
              <p:cNvSpPr>
                <a:spLocks noChangeShapeType="1"/>
              </p:cNvSpPr>
              <p:nvPr/>
            </p:nvSpPr>
            <p:spPr bwMode="auto">
              <a:xfrm>
                <a:off x="4920" y="1440"/>
                <a:ext cx="0" cy="24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34" name="Line 79"/>
              <p:cNvSpPr>
                <a:spLocks noChangeShapeType="1"/>
              </p:cNvSpPr>
              <p:nvPr/>
            </p:nvSpPr>
            <p:spPr bwMode="auto">
              <a:xfrm>
                <a:off x="4848" y="1344"/>
                <a:ext cx="0" cy="96"/>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35" name="Line 80"/>
              <p:cNvSpPr>
                <a:spLocks noChangeShapeType="1"/>
              </p:cNvSpPr>
              <p:nvPr/>
            </p:nvSpPr>
            <p:spPr bwMode="auto">
              <a:xfrm>
                <a:off x="4848" y="1344"/>
                <a:ext cx="72"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36" name="Line 81"/>
              <p:cNvSpPr>
                <a:spLocks noChangeShapeType="1"/>
              </p:cNvSpPr>
              <p:nvPr/>
            </p:nvSpPr>
            <p:spPr bwMode="auto">
              <a:xfrm>
                <a:off x="4848" y="1440"/>
                <a:ext cx="72" cy="0"/>
              </a:xfrm>
              <a:prstGeom prst="line">
                <a:avLst/>
              </a:prstGeom>
              <a:noFill/>
              <a:ln w="127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grpSp>
          <p:nvGrpSpPr>
            <p:cNvPr id="117" name="Group 82"/>
            <p:cNvGrpSpPr>
              <a:grpSpLocks/>
            </p:cNvGrpSpPr>
            <p:nvPr/>
          </p:nvGrpSpPr>
          <p:grpSpPr bwMode="auto">
            <a:xfrm>
              <a:off x="5016" y="1236"/>
              <a:ext cx="385" cy="313"/>
              <a:chOff x="5016" y="1236"/>
              <a:chExt cx="385" cy="313"/>
            </a:xfrm>
          </p:grpSpPr>
          <p:sp>
            <p:nvSpPr>
              <p:cNvPr id="118" name="Freeform 83"/>
              <p:cNvSpPr>
                <a:spLocks/>
              </p:cNvSpPr>
              <p:nvPr/>
            </p:nvSpPr>
            <p:spPr bwMode="auto">
              <a:xfrm>
                <a:off x="5016" y="1332"/>
                <a:ext cx="241" cy="217"/>
              </a:xfrm>
              <a:custGeom>
                <a:avLst/>
                <a:gdLst/>
                <a:ahLst/>
                <a:cxnLst>
                  <a:cxn ang="0">
                    <a:pos x="0" y="216"/>
                  </a:cxn>
                  <a:cxn ang="0">
                    <a:pos x="72" y="216"/>
                  </a:cxn>
                  <a:cxn ang="0">
                    <a:pos x="72" y="192"/>
                  </a:cxn>
                  <a:cxn ang="0">
                    <a:pos x="120" y="192"/>
                  </a:cxn>
                  <a:cxn ang="0">
                    <a:pos x="120" y="168"/>
                  </a:cxn>
                  <a:cxn ang="0">
                    <a:pos x="144" y="168"/>
                  </a:cxn>
                  <a:cxn ang="0">
                    <a:pos x="144" y="144"/>
                  </a:cxn>
                  <a:cxn ang="0">
                    <a:pos x="168" y="144"/>
                  </a:cxn>
                  <a:cxn ang="0">
                    <a:pos x="168" y="120"/>
                  </a:cxn>
                  <a:cxn ang="0">
                    <a:pos x="168" y="120"/>
                  </a:cxn>
                  <a:cxn ang="0">
                    <a:pos x="168" y="96"/>
                  </a:cxn>
                  <a:cxn ang="0">
                    <a:pos x="192" y="96"/>
                  </a:cxn>
                  <a:cxn ang="0">
                    <a:pos x="192" y="48"/>
                  </a:cxn>
                  <a:cxn ang="0">
                    <a:pos x="216" y="48"/>
                  </a:cxn>
                  <a:cxn ang="0">
                    <a:pos x="216" y="0"/>
                  </a:cxn>
                  <a:cxn ang="0">
                    <a:pos x="240" y="0"/>
                  </a:cxn>
                </a:cxnLst>
                <a:rect l="0" t="0" r="r" b="b"/>
                <a:pathLst>
                  <a:path w="241" h="217">
                    <a:moveTo>
                      <a:pt x="0" y="216"/>
                    </a:moveTo>
                    <a:lnTo>
                      <a:pt x="72" y="216"/>
                    </a:lnTo>
                    <a:lnTo>
                      <a:pt x="72" y="192"/>
                    </a:lnTo>
                    <a:lnTo>
                      <a:pt x="120" y="192"/>
                    </a:lnTo>
                    <a:lnTo>
                      <a:pt x="120" y="168"/>
                    </a:lnTo>
                    <a:lnTo>
                      <a:pt x="144" y="168"/>
                    </a:lnTo>
                    <a:lnTo>
                      <a:pt x="144" y="144"/>
                    </a:lnTo>
                    <a:lnTo>
                      <a:pt x="168" y="144"/>
                    </a:lnTo>
                    <a:lnTo>
                      <a:pt x="168" y="120"/>
                    </a:lnTo>
                    <a:lnTo>
                      <a:pt x="168" y="120"/>
                    </a:lnTo>
                    <a:lnTo>
                      <a:pt x="168" y="96"/>
                    </a:lnTo>
                    <a:lnTo>
                      <a:pt x="192" y="96"/>
                    </a:lnTo>
                    <a:lnTo>
                      <a:pt x="192" y="48"/>
                    </a:lnTo>
                    <a:lnTo>
                      <a:pt x="216" y="48"/>
                    </a:lnTo>
                    <a:lnTo>
                      <a:pt x="216" y="0"/>
                    </a:lnTo>
                    <a:lnTo>
                      <a:pt x="240" y="0"/>
                    </a:lnTo>
                  </a:path>
                </a:pathLst>
              </a:custGeom>
              <a:noFill/>
              <a:ln w="25400" cap="rnd" cmpd="sng">
                <a:solidFill>
                  <a:schemeClr val="tx1"/>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119" name="Freeform 84"/>
              <p:cNvSpPr>
                <a:spLocks/>
              </p:cNvSpPr>
              <p:nvPr/>
            </p:nvSpPr>
            <p:spPr bwMode="auto">
              <a:xfrm>
                <a:off x="5256" y="1236"/>
                <a:ext cx="145" cy="97"/>
              </a:xfrm>
              <a:custGeom>
                <a:avLst/>
                <a:gdLst/>
                <a:ahLst/>
                <a:cxnLst>
                  <a:cxn ang="0">
                    <a:pos x="0" y="96"/>
                  </a:cxn>
                  <a:cxn ang="0">
                    <a:pos x="0" y="72"/>
                  </a:cxn>
                  <a:cxn ang="0">
                    <a:pos x="24" y="72"/>
                  </a:cxn>
                  <a:cxn ang="0">
                    <a:pos x="24" y="48"/>
                  </a:cxn>
                  <a:cxn ang="0">
                    <a:pos x="48" y="48"/>
                  </a:cxn>
                  <a:cxn ang="0">
                    <a:pos x="48" y="24"/>
                  </a:cxn>
                  <a:cxn ang="0">
                    <a:pos x="96" y="24"/>
                  </a:cxn>
                  <a:cxn ang="0">
                    <a:pos x="96" y="0"/>
                  </a:cxn>
                  <a:cxn ang="0">
                    <a:pos x="144" y="0"/>
                  </a:cxn>
                  <a:cxn ang="0">
                    <a:pos x="144" y="0"/>
                  </a:cxn>
                </a:cxnLst>
                <a:rect l="0" t="0" r="r" b="b"/>
                <a:pathLst>
                  <a:path w="145" h="97">
                    <a:moveTo>
                      <a:pt x="0" y="96"/>
                    </a:moveTo>
                    <a:lnTo>
                      <a:pt x="0" y="72"/>
                    </a:lnTo>
                    <a:lnTo>
                      <a:pt x="24" y="72"/>
                    </a:lnTo>
                    <a:lnTo>
                      <a:pt x="24" y="48"/>
                    </a:lnTo>
                    <a:lnTo>
                      <a:pt x="48" y="48"/>
                    </a:lnTo>
                    <a:lnTo>
                      <a:pt x="48" y="24"/>
                    </a:lnTo>
                    <a:lnTo>
                      <a:pt x="96" y="24"/>
                    </a:lnTo>
                    <a:lnTo>
                      <a:pt x="96" y="0"/>
                    </a:lnTo>
                    <a:lnTo>
                      <a:pt x="144" y="0"/>
                    </a:lnTo>
                    <a:lnTo>
                      <a:pt x="144" y="0"/>
                    </a:lnTo>
                  </a:path>
                </a:pathLst>
              </a:custGeom>
              <a:noFill/>
              <a:ln w="25400" cap="rnd" cmpd="sng">
                <a:solidFill>
                  <a:schemeClr val="tx1"/>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grpSp>
      <p:sp>
        <p:nvSpPr>
          <p:cNvPr id="137" name="Rectangle 86"/>
          <p:cNvSpPr>
            <a:spLocks noChangeArrowheads="1"/>
          </p:cNvSpPr>
          <p:nvPr/>
        </p:nvSpPr>
        <p:spPr bwMode="auto">
          <a:xfrm>
            <a:off x="4481514" y="5059362"/>
            <a:ext cx="1430337" cy="6985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000" dirty="0">
                <a:solidFill>
                  <a:srgbClr val="00FFFF"/>
                </a:solidFill>
                <a:latin typeface="Arial" charset="0"/>
              </a:rPr>
              <a:t>Analog</a:t>
            </a:r>
          </a:p>
          <a:p>
            <a:pPr algn="ctr" eaLnBrk="0" fontAlgn="base" hangingPunct="0">
              <a:spcBef>
                <a:spcPct val="0"/>
              </a:spcBef>
              <a:spcAft>
                <a:spcPct val="0"/>
              </a:spcAft>
            </a:pPr>
            <a:r>
              <a:rPr lang="en-US" sz="2000" dirty="0">
                <a:solidFill>
                  <a:srgbClr val="00FFFF"/>
                </a:solidFill>
                <a:latin typeface="Arial" charset="0"/>
              </a:rPr>
              <a:t>voltages</a:t>
            </a:r>
          </a:p>
        </p:txBody>
      </p:sp>
      <p:sp>
        <p:nvSpPr>
          <p:cNvPr id="138" name="Rectangle 87"/>
          <p:cNvSpPr>
            <a:spLocks noChangeArrowheads="1"/>
          </p:cNvSpPr>
          <p:nvPr/>
        </p:nvSpPr>
        <p:spPr bwMode="auto">
          <a:xfrm>
            <a:off x="6716714" y="5059362"/>
            <a:ext cx="1227137" cy="6985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000" dirty="0">
                <a:solidFill>
                  <a:srgbClr val="00FFFF"/>
                </a:solidFill>
                <a:latin typeface="Arial" charset="0"/>
              </a:rPr>
              <a:t>Digital</a:t>
            </a:r>
          </a:p>
          <a:p>
            <a:pPr algn="ctr" eaLnBrk="0" fontAlgn="base" hangingPunct="0">
              <a:spcBef>
                <a:spcPct val="0"/>
              </a:spcBef>
              <a:spcAft>
                <a:spcPct val="0"/>
              </a:spcAft>
            </a:pPr>
            <a:r>
              <a:rPr lang="en-US" sz="2000" dirty="0">
                <a:solidFill>
                  <a:srgbClr val="00FFFF"/>
                </a:solidFill>
                <a:latin typeface="Arial" charset="0"/>
              </a:rPr>
              <a:t>values</a:t>
            </a:r>
          </a:p>
        </p:txBody>
      </p:sp>
      <p:sp>
        <p:nvSpPr>
          <p:cNvPr id="139" name="Rectangle 88"/>
          <p:cNvSpPr>
            <a:spLocks noChangeArrowheads="1"/>
          </p:cNvSpPr>
          <p:nvPr/>
        </p:nvSpPr>
        <p:spPr bwMode="auto">
          <a:xfrm>
            <a:off x="8884733" y="5059363"/>
            <a:ext cx="924934" cy="705321"/>
          </a:xfrm>
          <a:prstGeom prst="rect">
            <a:avLst/>
          </a:prstGeom>
          <a:noFill/>
          <a:ln w="12700">
            <a:noFill/>
            <a:miter lim="800000"/>
            <a:headEnd/>
            <a:tailEnd/>
          </a:ln>
          <a:effectLst>
            <a:outerShdw dist="35921" dir="2700000" algn="ctr" rotWithShape="0">
              <a:schemeClr val="tx2"/>
            </a:outerShdw>
          </a:effectLst>
        </p:spPr>
        <p:txBody>
          <a:bodyPr wrap="none" lIns="90488" tIns="44450" rIns="90488" bIns="44450">
            <a:spAutoFit/>
          </a:bodyPr>
          <a:lstStyle/>
          <a:p>
            <a:pPr algn="ctr" eaLnBrk="0" fontAlgn="base" hangingPunct="0">
              <a:spcBef>
                <a:spcPct val="0"/>
              </a:spcBef>
              <a:spcAft>
                <a:spcPct val="0"/>
              </a:spcAft>
            </a:pPr>
            <a:r>
              <a:rPr lang="en-US" sz="2000" dirty="0">
                <a:solidFill>
                  <a:srgbClr val="00FFFF"/>
                </a:solidFill>
                <a:latin typeface="Arial" charset="0"/>
              </a:rPr>
              <a:t>Pixel</a:t>
            </a:r>
          </a:p>
          <a:p>
            <a:pPr algn="ctr" eaLnBrk="0" fontAlgn="base" hangingPunct="0">
              <a:spcBef>
                <a:spcPct val="0"/>
              </a:spcBef>
              <a:spcAft>
                <a:spcPct val="0"/>
              </a:spcAft>
            </a:pPr>
            <a:r>
              <a:rPr lang="en-US" sz="2000" dirty="0">
                <a:solidFill>
                  <a:srgbClr val="00FFFF"/>
                </a:solidFill>
                <a:latin typeface="Arial" charset="0"/>
              </a:rPr>
              <a:t>values</a:t>
            </a:r>
          </a:p>
        </p:txBody>
      </p:sp>
      <p:sp>
        <p:nvSpPr>
          <p:cNvPr id="140" name="Rectangle 91"/>
          <p:cNvSpPr>
            <a:spLocks noChangeArrowheads="1"/>
          </p:cNvSpPr>
          <p:nvPr/>
        </p:nvSpPr>
        <p:spPr bwMode="auto">
          <a:xfrm>
            <a:off x="5497514" y="4419600"/>
            <a:ext cx="1633537"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50000"/>
              </a:spcBef>
              <a:spcAft>
                <a:spcPct val="0"/>
              </a:spcAft>
            </a:pPr>
            <a:r>
              <a:rPr lang="en-US" sz="2400">
                <a:solidFill>
                  <a:srgbClr val="FAFD00"/>
                </a:solidFill>
              </a:rPr>
              <a:t>ADC</a:t>
            </a:r>
          </a:p>
        </p:txBody>
      </p:sp>
      <p:sp>
        <p:nvSpPr>
          <p:cNvPr id="141" name="Rectangle 92"/>
          <p:cNvSpPr>
            <a:spLocks noChangeArrowheads="1"/>
          </p:cNvSpPr>
          <p:nvPr/>
        </p:nvSpPr>
        <p:spPr bwMode="auto">
          <a:xfrm>
            <a:off x="7529514" y="4419600"/>
            <a:ext cx="1633537"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50000"/>
              </a:spcBef>
              <a:spcAft>
                <a:spcPct val="0"/>
              </a:spcAft>
            </a:pPr>
            <a:r>
              <a:rPr lang="en-US" sz="2400">
                <a:solidFill>
                  <a:srgbClr val="FAFD00"/>
                </a:solidFill>
              </a:rPr>
              <a:t>Remapping</a:t>
            </a:r>
          </a:p>
        </p:txBody>
      </p:sp>
      <p:sp>
        <p:nvSpPr>
          <p:cNvPr id="142" name="Right Arrow 141"/>
          <p:cNvSpPr/>
          <p:nvPr/>
        </p:nvSpPr>
        <p:spPr bwMode="auto">
          <a:xfrm>
            <a:off x="8661400" y="2830512"/>
            <a:ext cx="1047750" cy="90328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ndParaRPr>
          </a:p>
        </p:txBody>
      </p:sp>
      <p:sp>
        <p:nvSpPr>
          <p:cNvPr id="143" name="Right Arrow 142"/>
          <p:cNvSpPr/>
          <p:nvPr/>
        </p:nvSpPr>
        <p:spPr bwMode="auto">
          <a:xfrm>
            <a:off x="2193925" y="4968874"/>
            <a:ext cx="1047750" cy="90328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ndParaRPr>
          </a:p>
        </p:txBody>
      </p:sp>
      <p:sp>
        <p:nvSpPr>
          <p:cNvPr id="144" name="Rectangle 90"/>
          <p:cNvSpPr>
            <a:spLocks noChangeArrowheads="1"/>
          </p:cNvSpPr>
          <p:nvPr/>
        </p:nvSpPr>
        <p:spPr bwMode="auto">
          <a:xfrm>
            <a:off x="3276601" y="4419600"/>
            <a:ext cx="1633537"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50000"/>
              </a:spcBef>
              <a:spcAft>
                <a:spcPct val="0"/>
              </a:spcAft>
            </a:pPr>
            <a:r>
              <a:rPr lang="en-US" sz="2400" dirty="0">
                <a:solidFill>
                  <a:srgbClr val="FAFD00"/>
                </a:solidFill>
              </a:rPr>
              <a:t>CCD</a:t>
            </a:r>
          </a:p>
        </p:txBody>
      </p:sp>
      <p:sp>
        <p:nvSpPr>
          <p:cNvPr id="145" name="TextBox 144"/>
          <p:cNvSpPr txBox="1"/>
          <p:nvPr/>
        </p:nvSpPr>
        <p:spPr>
          <a:xfrm>
            <a:off x="6821489" y="6019800"/>
            <a:ext cx="1253345" cy="707886"/>
          </a:xfrm>
          <a:prstGeom prst="rect">
            <a:avLst/>
          </a:prstGeom>
          <a:noFill/>
        </p:spPr>
        <p:txBody>
          <a:bodyPr wrap="square" rtlCol="0">
            <a:spAutoFit/>
          </a:bodyPr>
          <a:lstStyle/>
          <a:p>
            <a:pPr eaLnBrk="0" fontAlgn="base" hangingPunct="0">
              <a:spcBef>
                <a:spcPct val="0"/>
              </a:spcBef>
              <a:spcAft>
                <a:spcPct val="0"/>
              </a:spcAft>
            </a:pPr>
            <a:r>
              <a:rPr lang="en-US" sz="2000" dirty="0">
                <a:solidFill>
                  <a:srgbClr val="00CC99">
                    <a:lumMod val="60000"/>
                    <a:lumOff val="40000"/>
                  </a:srgbClr>
                </a:solidFill>
                <a:latin typeface="Arial" charset="0"/>
              </a:rPr>
              <a:t>Raw </a:t>
            </a:r>
            <a:br>
              <a:rPr lang="en-US" sz="2000" dirty="0">
                <a:solidFill>
                  <a:srgbClr val="00CC99">
                    <a:lumMod val="60000"/>
                    <a:lumOff val="40000"/>
                  </a:srgbClr>
                </a:solidFill>
                <a:latin typeface="Arial" charset="0"/>
              </a:rPr>
            </a:br>
            <a:r>
              <a:rPr lang="en-US" sz="2000" dirty="0">
                <a:solidFill>
                  <a:srgbClr val="00CC99">
                    <a:lumMod val="60000"/>
                    <a:lumOff val="40000"/>
                  </a:srgbClr>
                </a:solidFill>
                <a:latin typeface="Arial" charset="0"/>
              </a:rPr>
              <a:t>Image</a:t>
            </a:r>
          </a:p>
        </p:txBody>
      </p:sp>
      <p:sp>
        <p:nvSpPr>
          <p:cNvPr id="146" name="TextBox 145"/>
          <p:cNvSpPr txBox="1"/>
          <p:nvPr/>
        </p:nvSpPr>
        <p:spPr>
          <a:xfrm>
            <a:off x="8805056" y="6019800"/>
            <a:ext cx="1253345" cy="707886"/>
          </a:xfrm>
          <a:prstGeom prst="rect">
            <a:avLst/>
          </a:prstGeom>
          <a:noFill/>
        </p:spPr>
        <p:txBody>
          <a:bodyPr wrap="square" rtlCol="0">
            <a:spAutoFit/>
          </a:bodyPr>
          <a:lstStyle/>
          <a:p>
            <a:pPr eaLnBrk="0" fontAlgn="base" hangingPunct="0">
              <a:spcBef>
                <a:spcPct val="0"/>
              </a:spcBef>
              <a:spcAft>
                <a:spcPct val="0"/>
              </a:spcAft>
            </a:pPr>
            <a:r>
              <a:rPr lang="en-US" sz="2000" dirty="0">
                <a:solidFill>
                  <a:srgbClr val="00CC99">
                    <a:lumMod val="60000"/>
                    <a:lumOff val="40000"/>
                  </a:srgbClr>
                </a:solidFill>
                <a:latin typeface="Arial" charset="0"/>
              </a:rPr>
              <a:t>JPEG</a:t>
            </a:r>
            <a:br>
              <a:rPr lang="en-US" sz="2000" dirty="0">
                <a:solidFill>
                  <a:srgbClr val="00CC99">
                    <a:lumMod val="60000"/>
                    <a:lumOff val="40000"/>
                  </a:srgbClr>
                </a:solidFill>
                <a:latin typeface="Arial" charset="0"/>
              </a:rPr>
            </a:br>
            <a:r>
              <a:rPr lang="en-US" sz="2000" dirty="0">
                <a:solidFill>
                  <a:srgbClr val="00CC99">
                    <a:lumMod val="60000"/>
                    <a:lumOff val="40000"/>
                  </a:srgbClr>
                </a:solidFill>
                <a:latin typeface="Arial" charset="0"/>
              </a:rPr>
              <a:t>Image</a:t>
            </a:r>
          </a:p>
        </p:txBody>
      </p:sp>
      <p:sp>
        <p:nvSpPr>
          <p:cNvPr id="147" name="Rectangle 3"/>
          <p:cNvSpPr>
            <a:spLocks noChangeArrowheads="1"/>
          </p:cNvSpPr>
          <p:nvPr/>
        </p:nvSpPr>
        <p:spPr bwMode="auto">
          <a:xfrm>
            <a:off x="4259358" y="2919664"/>
            <a:ext cx="1303243" cy="1136208"/>
          </a:xfrm>
          <a:prstGeom prst="rect">
            <a:avLst/>
          </a:prstGeom>
          <a:noFill/>
          <a:ln w="12700">
            <a:noFill/>
            <a:miter lim="800000"/>
            <a:headEnd/>
            <a:tailEnd/>
          </a:ln>
          <a:effectLst>
            <a:outerShdw dist="35921" dir="2700000" algn="ctr" rotWithShape="0">
              <a:schemeClr val="tx2"/>
            </a:outerShdw>
          </a:effectLst>
        </p:spPr>
        <p:txBody>
          <a:bodyPr wrap="none" lIns="90488" tIns="44450" rIns="90488" bIns="44450">
            <a:spAutoFit/>
          </a:bodyPr>
          <a:lstStyle/>
          <a:p>
            <a:pPr algn="ctr" eaLnBrk="0" fontAlgn="base" hangingPunct="0">
              <a:spcBef>
                <a:spcPct val="0"/>
              </a:spcBef>
              <a:spcAft>
                <a:spcPct val="0"/>
              </a:spcAft>
            </a:pPr>
            <a:r>
              <a:rPr lang="en-US" sz="2000" dirty="0">
                <a:solidFill>
                  <a:srgbClr val="00FFFF"/>
                </a:solidFill>
                <a:latin typeface="Arial" charset="0"/>
              </a:rPr>
              <a:t>Sensor</a:t>
            </a:r>
          </a:p>
          <a:p>
            <a:pPr algn="ctr" eaLnBrk="0" fontAlgn="base" hangingPunct="0">
              <a:spcBef>
                <a:spcPct val="0"/>
              </a:spcBef>
              <a:spcAft>
                <a:spcPct val="0"/>
              </a:spcAft>
            </a:pPr>
            <a:r>
              <a:rPr lang="en-US" sz="2000" dirty="0">
                <a:solidFill>
                  <a:srgbClr val="00FFFF"/>
                </a:solidFill>
                <a:latin typeface="Arial" charset="0"/>
              </a:rPr>
              <a:t>irradiance</a:t>
            </a:r>
            <a:endParaRPr lang="en-US" sz="2000" dirty="0">
              <a:solidFill>
                <a:srgbClr val="FFFFFF"/>
              </a:solidFill>
              <a:latin typeface="Arial" charset="0"/>
            </a:endParaRPr>
          </a:p>
          <a:p>
            <a:pPr algn="ctr" eaLnBrk="0" fontAlgn="base" hangingPunct="0">
              <a:spcBef>
                <a:spcPct val="0"/>
              </a:spcBef>
              <a:spcAft>
                <a:spcPct val="0"/>
              </a:spcAft>
            </a:pPr>
            <a:endParaRPr lang="en-US" sz="800" dirty="0">
              <a:solidFill>
                <a:srgbClr val="FFFFFF"/>
              </a:solidFill>
              <a:latin typeface="Arial" charset="0"/>
            </a:endParaRPr>
          </a:p>
          <a:p>
            <a:pPr algn="ctr" eaLnBrk="0" fontAlgn="base" hangingPunct="0">
              <a:spcBef>
                <a:spcPct val="0"/>
              </a:spcBef>
              <a:spcAft>
                <a:spcPct val="0"/>
              </a:spcAft>
            </a:pPr>
            <a:r>
              <a:rPr lang="en-US" sz="2000" dirty="0">
                <a:solidFill>
                  <a:srgbClr val="FFFFFF"/>
                </a:solidFill>
                <a:latin typeface="Arial" charset="0"/>
              </a:rPr>
              <a:t>(W/m  )</a:t>
            </a:r>
          </a:p>
        </p:txBody>
      </p:sp>
      <p:sp>
        <p:nvSpPr>
          <p:cNvPr id="148" name="Rectangle 73"/>
          <p:cNvSpPr>
            <a:spLocks noChangeArrowheads="1"/>
          </p:cNvSpPr>
          <p:nvPr/>
        </p:nvSpPr>
        <p:spPr bwMode="auto">
          <a:xfrm>
            <a:off x="5013618" y="3614737"/>
            <a:ext cx="267703" cy="274434"/>
          </a:xfrm>
          <a:prstGeom prst="rect">
            <a:avLst/>
          </a:prstGeom>
          <a:noFill/>
          <a:ln w="12700">
            <a:noFill/>
            <a:miter lim="800000"/>
            <a:headEnd/>
            <a:tailEnd/>
          </a:ln>
          <a:effectLst>
            <a:outerShdw dist="35921" dir="2700000" algn="ctr" rotWithShape="0">
              <a:schemeClr val="tx2"/>
            </a:outerShdw>
          </a:effectLst>
        </p:spPr>
        <p:txBody>
          <a:bodyPr wrap="none" lIns="90488" tIns="44450" rIns="90488" bIns="44450">
            <a:spAutoFit/>
          </a:bodyPr>
          <a:lstStyle/>
          <a:p>
            <a:pPr algn="ctr" eaLnBrk="0" fontAlgn="base" hangingPunct="0">
              <a:spcBef>
                <a:spcPct val="0"/>
              </a:spcBef>
              <a:spcAft>
                <a:spcPct val="0"/>
              </a:spcAft>
            </a:pPr>
            <a:r>
              <a:rPr lang="en-US" sz="1200" dirty="0">
                <a:solidFill>
                  <a:srgbClr val="FFFFFF"/>
                </a:solidFill>
                <a:latin typeface="Arial" charset="0"/>
              </a:rPr>
              <a:t>2</a:t>
            </a:r>
          </a:p>
        </p:txBody>
      </p:sp>
    </p:spTree>
    <p:extLst>
      <p:ext uri="{BB962C8B-B14F-4D97-AF65-F5344CB8AC3E}">
        <p14:creationId xmlns:p14="http://schemas.microsoft.com/office/powerpoint/2010/main" val="460846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a:xfrm>
            <a:off x="2362200" y="152400"/>
            <a:ext cx="7315200" cy="1219200"/>
          </a:xfrm>
        </p:spPr>
        <p:txBody>
          <a:bodyPr/>
          <a:lstStyle/>
          <a:p>
            <a:r>
              <a:rPr lang="en-US"/>
              <a:t>Varying Exposure</a:t>
            </a:r>
          </a:p>
        </p:txBody>
      </p:sp>
      <p:pic>
        <p:nvPicPr>
          <p:cNvPr id="952323" name="Picture 3"/>
          <p:cNvPicPr>
            <a:picLocks noChangeArrowheads="1"/>
          </p:cNvPicPr>
          <p:nvPr/>
        </p:nvPicPr>
        <p:blipFill>
          <a:blip r:embed="rId3" cstate="print"/>
          <a:srcRect/>
          <a:stretch>
            <a:fillRect/>
          </a:stretch>
        </p:blipFill>
        <p:spPr bwMode="auto">
          <a:xfrm>
            <a:off x="1828800" y="1524000"/>
            <a:ext cx="8458200" cy="5105400"/>
          </a:xfrm>
          <a:prstGeom prst="rect">
            <a:avLst/>
          </a:prstGeom>
          <a:noFill/>
          <a:ln w="38100">
            <a:solidFill>
              <a:srgbClr val="0000FF"/>
            </a:solidFill>
            <a:miter lim="800000"/>
            <a:headEnd/>
            <a:tailEnd/>
          </a:ln>
          <a:effec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6" name="Rectangle 4"/>
          <p:cNvSpPr>
            <a:spLocks noGrp="1" noChangeArrowheads="1"/>
          </p:cNvSpPr>
          <p:nvPr>
            <p:ph type="title"/>
          </p:nvPr>
        </p:nvSpPr>
        <p:spPr/>
        <p:txBody>
          <a:bodyPr/>
          <a:lstStyle/>
          <a:p>
            <a:r>
              <a:rPr lang="en-US"/>
              <a:t>What do </a:t>
            </a:r>
            <a:r>
              <a:rPr lang="en-US" i="1"/>
              <a:t>we</a:t>
            </a:r>
            <a:r>
              <a:rPr lang="en-US"/>
              <a:t> see?</a:t>
            </a:r>
          </a:p>
        </p:txBody>
      </p:sp>
      <p:pic>
        <p:nvPicPr>
          <p:cNvPr id="1344517" name="Picture 5"/>
          <p:cNvPicPr>
            <a:picLocks noChangeArrowheads="1"/>
          </p:cNvPicPr>
          <p:nvPr/>
        </p:nvPicPr>
        <p:blipFill>
          <a:blip r:embed="rId3" cstate="print"/>
          <a:srcRect r="76521"/>
          <a:stretch>
            <a:fillRect/>
          </a:stretch>
        </p:blipFill>
        <p:spPr bwMode="auto">
          <a:xfrm>
            <a:off x="2590800" y="1905000"/>
            <a:ext cx="1219200" cy="4186238"/>
          </a:xfrm>
          <a:prstGeom prst="rect">
            <a:avLst/>
          </a:prstGeom>
          <a:noFill/>
          <a:ln w="12700">
            <a:noFill/>
            <a:miter lim="800000"/>
            <a:headEnd/>
            <a:tailEnd/>
          </a:ln>
          <a:effectLst/>
        </p:spPr>
      </p:pic>
      <p:pic>
        <p:nvPicPr>
          <p:cNvPr id="1344518" name="Picture 6" descr="memorial_new"/>
          <p:cNvPicPr>
            <a:picLocks noChangeAspect="1" noChangeArrowheads="1"/>
          </p:cNvPicPr>
          <p:nvPr/>
        </p:nvPicPr>
        <p:blipFill>
          <a:blip r:embed="rId4" cstate="print"/>
          <a:srcRect/>
          <a:stretch>
            <a:fillRect/>
          </a:stretch>
        </p:blipFill>
        <p:spPr bwMode="auto">
          <a:xfrm>
            <a:off x="7239001" y="2209801"/>
            <a:ext cx="2506663" cy="3762375"/>
          </a:xfrm>
          <a:prstGeom prst="rect">
            <a:avLst/>
          </a:prstGeom>
          <a:noFill/>
        </p:spPr>
      </p:pic>
      <p:sp>
        <p:nvSpPr>
          <p:cNvPr id="1344519" name="Text Box 7"/>
          <p:cNvSpPr txBox="1">
            <a:spLocks noChangeArrowheads="1"/>
          </p:cNvSpPr>
          <p:nvPr/>
        </p:nvSpPr>
        <p:spPr bwMode="auto">
          <a:xfrm>
            <a:off x="5257800" y="3708400"/>
            <a:ext cx="742950" cy="57943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defRPr/>
            </a:pPr>
            <a:r>
              <a:rPr lang="en-US" sz="3200" dirty="0">
                <a:solidFill>
                  <a:srgbClr val="EAEAEA"/>
                </a:solidFill>
                <a:latin typeface="Arial" charset="0"/>
              </a:rPr>
              <a:t>Vs</a:t>
            </a:r>
            <a:r>
              <a:rPr lang="en-US" sz="2400" dirty="0">
                <a:solidFill>
                  <a:srgbClr val="EAEAEA"/>
                </a:solidFill>
                <a:latin typeface="Arial" charset="0"/>
              </a:rPr>
              <a:t>.</a:t>
            </a:r>
            <a:endParaRPr lang="en-US" sz="2400" dirty="0">
              <a:solidFill>
                <a:srgbClr val="000000"/>
              </a:solidFill>
              <a:latin typeface="Arial" charset="0"/>
            </a:endParaRPr>
          </a:p>
        </p:txBody>
      </p:sp>
    </p:spTree>
    <p:extLst>
      <p:ext uri="{BB962C8B-B14F-4D97-AF65-F5344CB8AC3E}">
        <p14:creationId xmlns:p14="http://schemas.microsoft.com/office/powerpoint/2010/main" val="113405148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ChangeArrowheads="1"/>
          </p:cNvSpPr>
          <p:nvPr/>
        </p:nvSpPr>
        <p:spPr bwMode="auto">
          <a:xfrm>
            <a:off x="4648200" y="6248400"/>
            <a:ext cx="2895600" cy="457200"/>
          </a:xfrm>
          <a:prstGeom prst="rect">
            <a:avLst/>
          </a:prstGeom>
          <a:noFill/>
          <a:ln w="12700">
            <a:noFill/>
            <a:miter lim="800000"/>
            <a:headEnd/>
            <a:tailEnd/>
          </a:ln>
          <a:effectLst>
            <a:outerShdw dist="17961" dir="2700000"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7267" name="Rectangle 3"/>
          <p:cNvSpPr>
            <a:spLocks noGrp="1" noChangeArrowheads="1"/>
          </p:cNvSpPr>
          <p:nvPr>
            <p:ph type="title"/>
          </p:nvPr>
        </p:nvSpPr>
        <p:spPr>
          <a:noFill/>
          <a:ln/>
        </p:spPr>
        <p:txBody>
          <a:bodyPr/>
          <a:lstStyle/>
          <a:p>
            <a:r>
              <a:rPr lang="en-US" dirty="0"/>
              <a:t>Camera is not a photometer!</a:t>
            </a:r>
          </a:p>
        </p:txBody>
      </p:sp>
      <p:sp>
        <p:nvSpPr>
          <p:cNvPr id="907268" name="Rectangle 4"/>
          <p:cNvSpPr>
            <a:spLocks noGrp="1" noChangeArrowheads="1"/>
          </p:cNvSpPr>
          <p:nvPr>
            <p:ph type="body" idx="1"/>
          </p:nvPr>
        </p:nvSpPr>
        <p:spPr>
          <a:xfrm>
            <a:off x="914400" y="1752600"/>
            <a:ext cx="10363200" cy="4343400"/>
          </a:xfrm>
          <a:noFill/>
          <a:ln/>
        </p:spPr>
        <p:txBody>
          <a:bodyPr/>
          <a:lstStyle/>
          <a:p>
            <a:pPr marL="0" indent="0">
              <a:buNone/>
            </a:pPr>
            <a:r>
              <a:rPr lang="en-US" dirty="0">
                <a:solidFill>
                  <a:srgbClr val="00FFFF"/>
                </a:solidFill>
              </a:rPr>
              <a:t>Limited dynamic range</a:t>
            </a:r>
            <a:endParaRPr lang="en-US" dirty="0"/>
          </a:p>
          <a:p>
            <a:pPr lvl="1">
              <a:buFont typeface="Symbol" pitchFamily="18" charset="2"/>
              <a:buChar char="Þ"/>
            </a:pPr>
            <a:r>
              <a:rPr lang="en-US" dirty="0"/>
              <a:t> </a:t>
            </a:r>
            <a:r>
              <a:rPr lang="en-US" dirty="0">
                <a:solidFill>
                  <a:srgbClr val="FFFFFF"/>
                </a:solidFill>
              </a:rPr>
              <a:t>Perhaps use multiple exposures?</a:t>
            </a:r>
            <a:endParaRPr lang="en-US" dirty="0"/>
          </a:p>
          <a:p>
            <a:pPr marL="0" indent="0">
              <a:buNone/>
            </a:pPr>
            <a:r>
              <a:rPr lang="en-US" dirty="0">
                <a:solidFill>
                  <a:srgbClr val="00FFFF"/>
                </a:solidFill>
              </a:rPr>
              <a:t>Unknown, nonlinear response</a:t>
            </a:r>
            <a:r>
              <a:rPr lang="en-US" dirty="0"/>
              <a:t> </a:t>
            </a:r>
          </a:p>
          <a:p>
            <a:pPr lvl="1">
              <a:buFont typeface="Symbol" pitchFamily="18" charset="2"/>
              <a:buChar char="Þ"/>
            </a:pPr>
            <a:r>
              <a:rPr lang="en-US" dirty="0">
                <a:solidFill>
                  <a:srgbClr val="FFFFFF"/>
                </a:solidFill>
                <a:latin typeface="Symbol" pitchFamily="18" charset="2"/>
              </a:rPr>
              <a:t> </a:t>
            </a:r>
            <a:r>
              <a:rPr lang="en-US" dirty="0">
                <a:solidFill>
                  <a:srgbClr val="FFFFFF"/>
                </a:solidFill>
              </a:rPr>
              <a:t>Not possible to convert pixel values to radiance</a:t>
            </a:r>
            <a:endParaRPr lang="en-US" dirty="0"/>
          </a:p>
          <a:p>
            <a:pPr marL="0" indent="0">
              <a:buNone/>
            </a:pPr>
            <a:r>
              <a:rPr lang="en-US" dirty="0">
                <a:solidFill>
                  <a:srgbClr val="00FFFF"/>
                </a:solidFill>
              </a:rPr>
              <a:t>Solution:</a:t>
            </a:r>
          </a:p>
          <a:p>
            <a:pPr lvl="1"/>
            <a:r>
              <a:rPr lang="en-US" dirty="0">
                <a:solidFill>
                  <a:srgbClr val="FFFFFF"/>
                </a:solidFill>
              </a:rPr>
              <a:t>Recover response curve from multiple exposures, </a:t>
            </a:r>
            <a:br>
              <a:rPr lang="en-US" dirty="0">
                <a:solidFill>
                  <a:srgbClr val="FFFFFF"/>
                </a:solidFill>
              </a:rPr>
            </a:br>
            <a:r>
              <a:rPr lang="en-US" dirty="0">
                <a:solidFill>
                  <a:srgbClr val="FFFFFF"/>
                </a:solidFill>
              </a:rPr>
              <a:t>then reconstruct the </a:t>
            </a:r>
            <a:r>
              <a:rPr lang="en-US" b="1" i="1" dirty="0">
                <a:solidFill>
                  <a:srgbClr val="FAFD00"/>
                </a:solidFill>
              </a:rPr>
              <a:t>radiance map</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ChangeArrowheads="1"/>
          </p:cNvSpPr>
          <p:nvPr/>
        </p:nvSpPr>
        <p:spPr bwMode="auto">
          <a:xfrm>
            <a:off x="4648200" y="6248400"/>
            <a:ext cx="2895600" cy="457200"/>
          </a:xfrm>
          <a:prstGeom prst="rect">
            <a:avLst/>
          </a:prstGeom>
          <a:noFill/>
          <a:ln w="12700">
            <a:noFill/>
            <a:miter lim="800000"/>
            <a:headEnd/>
            <a:tailEnd/>
          </a:ln>
          <a:effectLst>
            <a:outerShdw dist="17961" dir="2700000"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7267" name="Rectangle 3"/>
          <p:cNvSpPr>
            <a:spLocks noGrp="1" noChangeArrowheads="1"/>
          </p:cNvSpPr>
          <p:nvPr>
            <p:ph type="title"/>
          </p:nvPr>
        </p:nvSpPr>
        <p:spPr>
          <a:noFill/>
          <a:ln/>
        </p:spPr>
        <p:txBody>
          <a:bodyPr/>
          <a:lstStyle/>
          <a:p>
            <a:r>
              <a:rPr lang="en-US" dirty="0"/>
              <a:t>Camera is not a photometer!</a:t>
            </a:r>
          </a:p>
        </p:txBody>
      </p:sp>
      <p:sp>
        <p:nvSpPr>
          <p:cNvPr id="907268" name="Rectangle 4"/>
          <p:cNvSpPr>
            <a:spLocks noGrp="1" noChangeArrowheads="1"/>
          </p:cNvSpPr>
          <p:nvPr>
            <p:ph type="body" idx="1"/>
          </p:nvPr>
        </p:nvSpPr>
        <p:spPr>
          <a:xfrm>
            <a:off x="914400" y="1752600"/>
            <a:ext cx="10363200" cy="4343400"/>
          </a:xfrm>
          <a:noFill/>
          <a:ln/>
        </p:spPr>
        <p:txBody>
          <a:bodyPr/>
          <a:lstStyle/>
          <a:p>
            <a:pPr marL="0" indent="0">
              <a:buNone/>
            </a:pPr>
            <a:r>
              <a:rPr lang="en-US" dirty="0"/>
              <a:t>Key observation: </a:t>
            </a:r>
          </a:p>
          <a:p>
            <a:pPr lvl="1"/>
            <a:r>
              <a:rPr lang="en-US" dirty="0"/>
              <a:t>We do not know the absolute value of exposure at each pixel.</a:t>
            </a:r>
          </a:p>
          <a:p>
            <a:pPr lvl="1"/>
            <a:r>
              <a:rPr lang="en-US" dirty="0"/>
              <a:t>Assume scene is static.</a:t>
            </a:r>
          </a:p>
          <a:p>
            <a:pPr lvl="1"/>
            <a:r>
              <a:rPr lang="en-US" dirty="0"/>
              <a:t>We know that the scene radiance remains constant across an image sequence.</a:t>
            </a:r>
            <a:endParaRPr lang="en-US" b="1" i="1" dirty="0">
              <a:solidFill>
                <a:srgbClr val="FAFD00"/>
              </a:solidFill>
            </a:endParaRPr>
          </a:p>
        </p:txBody>
      </p:sp>
    </p:spTree>
    <p:extLst>
      <p:ext uri="{BB962C8B-B14F-4D97-AF65-F5344CB8AC3E}">
        <p14:creationId xmlns:p14="http://schemas.microsoft.com/office/powerpoint/2010/main" val="145213549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ChangeArrowheads="1"/>
          </p:cNvSpPr>
          <p:nvPr/>
        </p:nvSpPr>
        <p:spPr bwMode="auto">
          <a:xfrm>
            <a:off x="4648200" y="6248400"/>
            <a:ext cx="2895600" cy="457200"/>
          </a:xfrm>
          <a:prstGeom prst="rect">
            <a:avLst/>
          </a:prstGeom>
          <a:noFill/>
          <a:ln w="12700">
            <a:noFill/>
            <a:miter lim="800000"/>
            <a:headEnd/>
            <a:tailEnd/>
          </a:ln>
          <a:effectLst>
            <a:outerShdw dist="17961" dir="2700000"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899075" name="Rectangle 3"/>
          <p:cNvSpPr>
            <a:spLocks noGrp="1" noChangeArrowheads="1"/>
          </p:cNvSpPr>
          <p:nvPr>
            <p:ph type="ctrTitle"/>
          </p:nvPr>
        </p:nvSpPr>
        <p:spPr>
          <a:xfrm>
            <a:off x="2209800" y="381000"/>
            <a:ext cx="7772400" cy="2057400"/>
          </a:xfrm>
          <a:noFill/>
          <a:ln/>
        </p:spPr>
        <p:txBody>
          <a:bodyPr/>
          <a:lstStyle/>
          <a:p>
            <a:r>
              <a:rPr lang="en-US" sz="4000"/>
              <a:t>Recovering High Dynamic Range</a:t>
            </a:r>
            <a:br>
              <a:rPr lang="en-US" sz="4000"/>
            </a:br>
            <a:r>
              <a:rPr lang="en-US" sz="4000"/>
              <a:t>Radiance Maps from Photographs</a:t>
            </a:r>
          </a:p>
        </p:txBody>
      </p:sp>
      <p:sp>
        <p:nvSpPr>
          <p:cNvPr id="899076" name="Rectangle 4"/>
          <p:cNvSpPr>
            <a:spLocks noGrp="1" noChangeArrowheads="1"/>
          </p:cNvSpPr>
          <p:nvPr>
            <p:ph type="subTitle" idx="1"/>
          </p:nvPr>
        </p:nvSpPr>
        <p:spPr>
          <a:xfrm>
            <a:off x="2963863" y="2590800"/>
            <a:ext cx="6400800" cy="1066800"/>
          </a:xfrm>
          <a:noFill/>
          <a:ln/>
          <a:effectLst>
            <a:outerShdw dist="35921" dir="2700000" algn="ctr" rotWithShape="0">
              <a:schemeClr val="tx1"/>
            </a:outerShdw>
          </a:effectLst>
        </p:spPr>
        <p:txBody>
          <a:bodyPr/>
          <a:lstStyle/>
          <a:p>
            <a:pPr>
              <a:spcBef>
                <a:spcPct val="0"/>
              </a:spcBef>
            </a:pPr>
            <a:r>
              <a:rPr lang="en-US"/>
              <a:t>Paul Debevec</a:t>
            </a:r>
          </a:p>
          <a:p>
            <a:pPr>
              <a:spcBef>
                <a:spcPct val="0"/>
              </a:spcBef>
            </a:pPr>
            <a:r>
              <a:rPr lang="en-US"/>
              <a:t>Jitendra Malik</a:t>
            </a:r>
          </a:p>
        </p:txBody>
      </p:sp>
      <p:pic>
        <p:nvPicPr>
          <p:cNvPr id="899077" name="Picture 5"/>
          <p:cNvPicPr>
            <a:picLocks noChangeArrowheads="1"/>
          </p:cNvPicPr>
          <p:nvPr/>
        </p:nvPicPr>
        <p:blipFill>
          <a:blip r:embed="rId3" cstate="print"/>
          <a:srcRect/>
          <a:stretch>
            <a:fillRect/>
          </a:stretch>
        </p:blipFill>
        <p:spPr bwMode="auto">
          <a:xfrm>
            <a:off x="8229600" y="2527300"/>
            <a:ext cx="1150938" cy="1295400"/>
          </a:xfrm>
          <a:prstGeom prst="rect">
            <a:avLst/>
          </a:prstGeom>
          <a:noFill/>
          <a:ln w="12700">
            <a:noFill/>
            <a:miter lim="800000"/>
            <a:headEnd/>
            <a:tailEnd/>
          </a:ln>
          <a:effectLst/>
        </p:spPr>
      </p:pic>
      <p:pic>
        <p:nvPicPr>
          <p:cNvPr id="899078" name="Picture 6"/>
          <p:cNvPicPr>
            <a:picLocks noChangeArrowheads="1"/>
          </p:cNvPicPr>
          <p:nvPr/>
        </p:nvPicPr>
        <p:blipFill>
          <a:blip r:embed="rId3" cstate="print"/>
          <a:srcRect/>
          <a:stretch>
            <a:fillRect/>
          </a:stretch>
        </p:blipFill>
        <p:spPr bwMode="auto">
          <a:xfrm>
            <a:off x="2540000" y="2527300"/>
            <a:ext cx="1150938" cy="1295400"/>
          </a:xfrm>
          <a:prstGeom prst="rect">
            <a:avLst/>
          </a:prstGeom>
          <a:noFill/>
          <a:ln w="12700">
            <a:noFill/>
            <a:miter lim="800000"/>
            <a:headEnd/>
            <a:tailEnd/>
          </a:ln>
          <a:effectLst/>
        </p:spPr>
      </p:pic>
      <p:sp>
        <p:nvSpPr>
          <p:cNvPr id="899079" name="Rectangle 7"/>
          <p:cNvSpPr>
            <a:spLocks noChangeArrowheads="1"/>
          </p:cNvSpPr>
          <p:nvPr/>
        </p:nvSpPr>
        <p:spPr bwMode="auto">
          <a:xfrm>
            <a:off x="2895600" y="5029200"/>
            <a:ext cx="6400800" cy="533400"/>
          </a:xfrm>
          <a:prstGeom prst="rect">
            <a:avLst/>
          </a:prstGeom>
          <a:noFill/>
          <a:ln w="12700">
            <a:noFill/>
            <a:miter lim="800000"/>
            <a:headEnd/>
            <a:tailEnd/>
          </a:ln>
          <a:effectLst>
            <a:outerShdw dist="35921" dir="2700000" algn="ctr" rotWithShape="0">
              <a:schemeClr val="tx1"/>
            </a:outerShdw>
          </a:effectLst>
        </p:spPr>
        <p:txBody>
          <a:bodyPr lIns="90488" tIns="44450" rIns="90488" bIns="44450"/>
          <a:lstStyle/>
          <a:p>
            <a:pPr algn="ctr" eaLnBrk="0" fontAlgn="base" hangingPunct="0">
              <a:spcBef>
                <a:spcPct val="0"/>
              </a:spcBef>
              <a:spcAft>
                <a:spcPct val="0"/>
              </a:spcAft>
            </a:pPr>
            <a:r>
              <a:rPr lang="en-US" sz="2400">
                <a:solidFill>
                  <a:srgbClr val="FAFD00"/>
                </a:solidFill>
              </a:rPr>
              <a:t>August 1997</a:t>
            </a:r>
          </a:p>
        </p:txBody>
      </p:sp>
      <p:sp>
        <p:nvSpPr>
          <p:cNvPr id="899080" name="Rectangle 8"/>
          <p:cNvSpPr>
            <a:spLocks noChangeArrowheads="1"/>
          </p:cNvSpPr>
          <p:nvPr/>
        </p:nvSpPr>
        <p:spPr bwMode="auto">
          <a:xfrm>
            <a:off x="2895600" y="3962400"/>
            <a:ext cx="6400800" cy="838200"/>
          </a:xfrm>
          <a:prstGeom prst="rect">
            <a:avLst/>
          </a:prstGeom>
          <a:noFill/>
          <a:ln w="12700">
            <a:noFill/>
            <a:miter lim="800000"/>
            <a:headEnd/>
            <a:tailEnd/>
          </a:ln>
          <a:effectLst>
            <a:outerShdw dist="35921" dir="2700000" algn="ctr" rotWithShape="0">
              <a:schemeClr val="tx1"/>
            </a:outerShdw>
          </a:effectLst>
        </p:spPr>
        <p:txBody>
          <a:bodyPr lIns="90488" tIns="44450" rIns="90488" bIns="44450"/>
          <a:lstStyle/>
          <a:p>
            <a:pPr algn="ctr" eaLnBrk="0" fontAlgn="base" hangingPunct="0">
              <a:spcBef>
                <a:spcPct val="0"/>
              </a:spcBef>
              <a:spcAft>
                <a:spcPct val="0"/>
              </a:spcAft>
            </a:pPr>
            <a:r>
              <a:rPr lang="en-US" sz="2400">
                <a:solidFill>
                  <a:srgbClr val="00FFFB"/>
                </a:solidFill>
              </a:rPr>
              <a:t>Computer Science Division</a:t>
            </a:r>
          </a:p>
          <a:p>
            <a:pPr algn="ctr" eaLnBrk="0" fontAlgn="base" hangingPunct="0">
              <a:spcBef>
                <a:spcPct val="0"/>
              </a:spcBef>
              <a:spcAft>
                <a:spcPct val="0"/>
              </a:spcAft>
            </a:pPr>
            <a:r>
              <a:rPr lang="en-US" sz="2400">
                <a:solidFill>
                  <a:srgbClr val="00FFFB"/>
                </a:solidFill>
              </a:rPr>
              <a:t>University of California at Berkeley</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91819" y="980728"/>
            <a:ext cx="6988357" cy="5400600"/>
          </a:xfrm>
        </p:spPr>
        <p:txBody>
          <a:bodyPr/>
          <a:lstStyle/>
          <a:p>
            <a:r>
              <a:rPr lang="es-ES" b="1" dirty="0" smtClean="0"/>
              <a:t>Exposición</a:t>
            </a:r>
            <a:r>
              <a:rPr lang="es-ES" dirty="0" smtClean="0"/>
              <a:t>: cantidad de luz que recibe el sensor para que se forme una imagen.</a:t>
            </a:r>
          </a:p>
          <a:p>
            <a:r>
              <a:rPr lang="es-ES" b="1" dirty="0" err="1" smtClean="0"/>
              <a:t>Subexposición</a:t>
            </a:r>
            <a:r>
              <a:rPr lang="es-ES" dirty="0" smtClean="0"/>
              <a:t>: La cantidad de luz es insuficiente para ver con perfección.</a:t>
            </a:r>
          </a:p>
          <a:p>
            <a:r>
              <a:rPr lang="es-ES" b="1" dirty="0" smtClean="0"/>
              <a:t>Sobrexposición</a:t>
            </a:r>
            <a:r>
              <a:rPr lang="es-ES" dirty="0" smtClean="0"/>
              <a:t>: La cantidad de luz es demasiada para poder ver con perfección.</a:t>
            </a:r>
          </a:p>
          <a:p>
            <a:pPr marL="0" indent="0">
              <a:buNone/>
            </a:pPr>
            <a:endParaRPr lang="es-ES" dirty="0"/>
          </a:p>
          <a:p>
            <a:pPr marL="0" indent="0">
              <a:buNone/>
            </a:pPr>
            <a:endParaRPr lang="es-ES" dirty="0" smtClean="0"/>
          </a:p>
          <a:p>
            <a:pPr marL="0" indent="0">
              <a:buNone/>
            </a:pPr>
            <a:r>
              <a:rPr lang="es-ES" b="1" dirty="0" smtClean="0"/>
              <a:t>Mecanismos de control de la exposición:</a:t>
            </a:r>
          </a:p>
          <a:p>
            <a:r>
              <a:rPr lang="es-ES" dirty="0" smtClean="0"/>
              <a:t>Tiempo de exposición</a:t>
            </a:r>
          </a:p>
          <a:p>
            <a:r>
              <a:rPr lang="es-ES" dirty="0" smtClean="0"/>
              <a:t>Apertura del diafragma</a:t>
            </a:r>
          </a:p>
          <a:p>
            <a:r>
              <a:rPr lang="es-ES" dirty="0" smtClean="0"/>
              <a:t>Sensibilidad ISO</a:t>
            </a:r>
          </a:p>
          <a:p>
            <a:pPr marL="0" indent="0">
              <a:buNone/>
            </a:pPr>
            <a:endParaRPr lang="es-ES" dirty="0" smtClean="0"/>
          </a:p>
          <a:p>
            <a:pPr marL="0" indent="0">
              <a:buNone/>
            </a:pPr>
            <a:endParaRPr lang="es-ES" dirty="0" smtClean="0"/>
          </a:p>
          <a:p>
            <a:pPr marL="0" indent="0">
              <a:buNone/>
            </a:pPr>
            <a:r>
              <a:rPr lang="es-ES" dirty="0" smtClean="0"/>
              <a:t>Lectura recomendada: Curso de fotografía digital http://www.thewebfoto.com</a:t>
            </a:r>
            <a:endParaRPr lang="es-ES" dirty="0"/>
          </a:p>
        </p:txBody>
      </p:sp>
      <p:sp>
        <p:nvSpPr>
          <p:cNvPr id="3" name="Título 2"/>
          <p:cNvSpPr>
            <a:spLocks noGrp="1"/>
          </p:cNvSpPr>
          <p:nvPr>
            <p:ph type="ctrTitle"/>
          </p:nvPr>
        </p:nvSpPr>
        <p:spPr/>
        <p:txBody>
          <a:bodyPr/>
          <a:lstStyle/>
          <a:p>
            <a:r>
              <a:rPr lang="es-ES" dirty="0" smtClean="0"/>
              <a:t>Exposición (recordatorio)</a:t>
            </a:r>
            <a:endParaRPr lang="es-E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232" y="3284984"/>
            <a:ext cx="3240360" cy="324036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224" y="723232"/>
            <a:ext cx="3384376" cy="2256251"/>
          </a:xfrm>
          <a:prstGeom prst="rect">
            <a:avLst/>
          </a:prstGeom>
        </p:spPr>
      </p:pic>
    </p:spTree>
    <p:extLst>
      <p:ext uri="{BB962C8B-B14F-4D97-AF65-F5344CB8AC3E}">
        <p14:creationId xmlns:p14="http://schemas.microsoft.com/office/powerpoint/2010/main" val="411392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fade">
                                      <p:cBhvr>
                                        <p:cTn id="17" dur="500"/>
                                        <p:tgtEl>
                                          <p:spTgt spid="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11" end="11"/>
                                            </p:txEl>
                                          </p:spTgt>
                                        </p:tgtEl>
                                        <p:attrNameLst>
                                          <p:attrName>style.visibility</p:attrName>
                                        </p:attrNameLst>
                                      </p:cBhvr>
                                      <p:to>
                                        <p:strVal val="visible"/>
                                      </p:to>
                                    </p:set>
                                    <p:animEffect transition="in" filter="fade">
                                      <p:cBhvr>
                                        <p:cTn id="3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2209800" y="281782"/>
            <a:ext cx="7772400" cy="941388"/>
          </a:xfrm>
        </p:spPr>
        <p:txBody>
          <a:bodyPr/>
          <a:lstStyle/>
          <a:p>
            <a:r>
              <a:rPr lang="en-US" dirty="0"/>
              <a:t>Ways to vary exposure</a:t>
            </a:r>
          </a:p>
        </p:txBody>
      </p:sp>
      <p:sp>
        <p:nvSpPr>
          <p:cNvPr id="954371" name="Rectangle 3"/>
          <p:cNvSpPr>
            <a:spLocks noGrp="1" noChangeArrowheads="1"/>
          </p:cNvSpPr>
          <p:nvPr>
            <p:ph type="body" idx="1"/>
          </p:nvPr>
        </p:nvSpPr>
        <p:spPr>
          <a:xfrm>
            <a:off x="2209800" y="1371600"/>
            <a:ext cx="8077200" cy="4876800"/>
          </a:xfrm>
        </p:spPr>
        <p:txBody>
          <a:bodyPr/>
          <a:lstStyle/>
          <a:p>
            <a:pPr>
              <a:buClr>
                <a:schemeClr val="bg1"/>
              </a:buClr>
              <a:buFont typeface="Wingdings" pitchFamily="2" charset="2"/>
              <a:buChar char="§"/>
            </a:pPr>
            <a:r>
              <a:rPr lang="en-US" dirty="0">
                <a:solidFill>
                  <a:srgbClr val="EAEAEA"/>
                </a:solidFill>
              </a:rPr>
              <a:t>Shutter Speed (*)</a:t>
            </a:r>
            <a:br>
              <a:rPr lang="en-US" dirty="0">
                <a:solidFill>
                  <a:srgbClr val="EAEAEA"/>
                </a:solidFill>
              </a:rPr>
            </a:br>
            <a:endParaRPr lang="en-US" dirty="0">
              <a:solidFill>
                <a:srgbClr val="EAEAEA"/>
              </a:solidFill>
            </a:endParaRPr>
          </a:p>
          <a:p>
            <a:pPr>
              <a:buClr>
                <a:schemeClr val="bg1"/>
              </a:buClr>
              <a:buFont typeface="Wingdings" pitchFamily="2" charset="2"/>
              <a:buChar char="§"/>
            </a:pPr>
            <a:r>
              <a:rPr lang="en-US" dirty="0">
                <a:solidFill>
                  <a:srgbClr val="EAEAEA"/>
                </a:solidFill>
              </a:rPr>
              <a:t>F/stop (aperture, iris)</a:t>
            </a:r>
            <a:br>
              <a:rPr lang="en-US" dirty="0">
                <a:solidFill>
                  <a:srgbClr val="EAEAEA"/>
                </a:solidFill>
              </a:rPr>
            </a:br>
            <a:endParaRPr lang="en-US" dirty="0">
              <a:solidFill>
                <a:srgbClr val="EAEAEA"/>
              </a:solidFill>
            </a:endParaRPr>
          </a:p>
          <a:p>
            <a:pPr>
              <a:buClr>
                <a:schemeClr val="bg1"/>
              </a:buClr>
              <a:buFont typeface="Wingdings" pitchFamily="2" charset="2"/>
              <a:buChar char="§"/>
            </a:pPr>
            <a:endParaRPr lang="en-US" dirty="0">
              <a:solidFill>
                <a:srgbClr val="EAEAEA"/>
              </a:solidFill>
            </a:endParaRPr>
          </a:p>
          <a:p>
            <a:pPr>
              <a:buClr>
                <a:schemeClr val="bg1"/>
              </a:buClr>
              <a:buFont typeface="Wingdings" pitchFamily="2" charset="2"/>
              <a:buChar char="§"/>
            </a:pPr>
            <a:r>
              <a:rPr lang="en-US" dirty="0">
                <a:solidFill>
                  <a:srgbClr val="EAEAEA"/>
                </a:solidFill>
              </a:rPr>
              <a:t>Neutral Density (ND) Filters</a:t>
            </a:r>
          </a:p>
        </p:txBody>
      </p:sp>
      <p:pic>
        <p:nvPicPr>
          <p:cNvPr id="954372" name="Picture 4" descr="apertures"/>
          <p:cNvPicPr>
            <a:picLocks noChangeAspect="1" noChangeArrowheads="1"/>
          </p:cNvPicPr>
          <p:nvPr/>
        </p:nvPicPr>
        <p:blipFill>
          <a:blip r:embed="rId3" cstate="print"/>
          <a:srcRect/>
          <a:stretch>
            <a:fillRect/>
          </a:stretch>
        </p:blipFill>
        <p:spPr bwMode="auto">
          <a:xfrm>
            <a:off x="8915400" y="2390776"/>
            <a:ext cx="1295400" cy="1190625"/>
          </a:xfrm>
          <a:prstGeom prst="rect">
            <a:avLst/>
          </a:prstGeom>
          <a:noFill/>
          <a:effectLst>
            <a:outerShdw dist="53882" dir="2700000" algn="ctr" rotWithShape="0">
              <a:schemeClr val="tx1"/>
            </a:outerShdw>
          </a:effectLst>
        </p:spPr>
      </p:pic>
      <p:pic>
        <p:nvPicPr>
          <p:cNvPr id="954373" name="Picture 5" descr="aperture2"/>
          <p:cNvPicPr>
            <a:picLocks noChangeAspect="1" noChangeArrowheads="1"/>
          </p:cNvPicPr>
          <p:nvPr/>
        </p:nvPicPr>
        <p:blipFill>
          <a:blip r:embed="rId4" cstate="print"/>
          <a:srcRect/>
          <a:stretch>
            <a:fillRect/>
          </a:stretch>
        </p:blipFill>
        <p:spPr bwMode="auto">
          <a:xfrm>
            <a:off x="7391400" y="2390776"/>
            <a:ext cx="1295400" cy="1190625"/>
          </a:xfrm>
          <a:prstGeom prst="rect">
            <a:avLst/>
          </a:prstGeom>
          <a:noFill/>
          <a:effectLst>
            <a:outerShdw dist="53882" dir="2700000" algn="ctr" rotWithShape="0">
              <a:schemeClr val="tx1"/>
            </a:outerShdw>
          </a:effectLst>
        </p:spPr>
      </p:pic>
      <p:pic>
        <p:nvPicPr>
          <p:cNvPr id="954374" name="Picture 6" descr="nd_filters"/>
          <p:cNvPicPr>
            <a:picLocks noChangeAspect="1" noChangeArrowheads="1"/>
          </p:cNvPicPr>
          <p:nvPr/>
        </p:nvPicPr>
        <p:blipFill>
          <a:blip r:embed="rId5" cstate="print"/>
          <a:srcRect/>
          <a:stretch>
            <a:fillRect/>
          </a:stretch>
        </p:blipFill>
        <p:spPr bwMode="auto">
          <a:xfrm>
            <a:off x="6629400" y="4648201"/>
            <a:ext cx="3429000" cy="1744663"/>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a:xfrm>
            <a:off x="2057400" y="381000"/>
            <a:ext cx="7010400" cy="990600"/>
          </a:xfrm>
        </p:spPr>
        <p:txBody>
          <a:bodyPr/>
          <a:lstStyle/>
          <a:p>
            <a:r>
              <a:rPr lang="en-US" sz="4000" dirty="0"/>
              <a:t>Shutter Speed</a:t>
            </a:r>
          </a:p>
        </p:txBody>
      </p:sp>
      <p:sp>
        <p:nvSpPr>
          <p:cNvPr id="956419" name="Rectangle 3"/>
          <p:cNvSpPr>
            <a:spLocks noGrp="1" noChangeArrowheads="1"/>
          </p:cNvSpPr>
          <p:nvPr>
            <p:ph type="body" idx="1"/>
          </p:nvPr>
        </p:nvSpPr>
        <p:spPr>
          <a:xfrm>
            <a:off x="2057400" y="1524000"/>
            <a:ext cx="8077200" cy="5029200"/>
          </a:xfrm>
        </p:spPr>
        <p:txBody>
          <a:bodyPr/>
          <a:lstStyle/>
          <a:p>
            <a:pPr marL="0" indent="0">
              <a:buNone/>
            </a:pPr>
            <a:r>
              <a:rPr lang="en-US" sz="2800" b="1" dirty="0"/>
              <a:t>Ranges: 	Canon D30: 30 to 1/4,000 sec.</a:t>
            </a:r>
          </a:p>
          <a:p>
            <a:pPr marL="0" indent="0">
              <a:buNone/>
            </a:pPr>
            <a:r>
              <a:rPr lang="en-US" sz="2800" b="1" dirty="0"/>
              <a:t>		Sony VX2000: ¼ to 1/10,000 sec.</a:t>
            </a:r>
          </a:p>
          <a:p>
            <a:endParaRPr lang="en-US" sz="2800" b="1" dirty="0">
              <a:solidFill>
                <a:srgbClr val="00FF00"/>
              </a:solidFill>
            </a:endParaRPr>
          </a:p>
          <a:p>
            <a:pPr marL="0" indent="0">
              <a:buNone/>
            </a:pPr>
            <a:r>
              <a:rPr lang="en-US" sz="2800" b="1" dirty="0">
                <a:solidFill>
                  <a:srgbClr val="00FF00"/>
                </a:solidFill>
              </a:rPr>
              <a:t>Pros:</a:t>
            </a:r>
          </a:p>
          <a:p>
            <a:pPr marL="0" indent="0">
              <a:buNone/>
            </a:pPr>
            <a:r>
              <a:rPr lang="en-US" sz="2800" b="1" dirty="0"/>
              <a:t>	Directly varies the exposure</a:t>
            </a:r>
          </a:p>
          <a:p>
            <a:pPr marL="0" indent="0">
              <a:buNone/>
            </a:pPr>
            <a:r>
              <a:rPr lang="en-US" sz="2800" b="1" dirty="0"/>
              <a:t>	Usually accurate and repeatable</a:t>
            </a:r>
          </a:p>
          <a:p>
            <a:pPr marL="0" indent="0">
              <a:buNone/>
            </a:pPr>
            <a:r>
              <a:rPr lang="en-US" sz="2800" b="1" dirty="0">
                <a:solidFill>
                  <a:srgbClr val="FFFF00"/>
                </a:solidFill>
              </a:rPr>
              <a:t>Issues:</a:t>
            </a:r>
          </a:p>
          <a:p>
            <a:pPr marL="0" indent="0">
              <a:buNone/>
            </a:pPr>
            <a:r>
              <a:rPr lang="en-US" sz="2800" b="1" dirty="0"/>
              <a:t>	Noise in long exposures</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3" name="Rectangle 3"/>
          <p:cNvSpPr>
            <a:spLocks noGrp="1" noChangeArrowheads="1"/>
          </p:cNvSpPr>
          <p:nvPr>
            <p:ph type="body" idx="1"/>
          </p:nvPr>
        </p:nvSpPr>
        <p:spPr>
          <a:xfrm>
            <a:off x="2057400" y="1600200"/>
            <a:ext cx="8610600" cy="4953000"/>
          </a:xfrm>
        </p:spPr>
        <p:txBody>
          <a:bodyPr/>
          <a:lstStyle/>
          <a:p>
            <a:pPr marL="0" indent="0">
              <a:lnSpc>
                <a:spcPct val="90000"/>
              </a:lnSpc>
              <a:buNone/>
            </a:pPr>
            <a:r>
              <a:rPr lang="en-US" dirty="0"/>
              <a:t>Note: shutter times usually obey a power series – each “stop” is a factor of 2</a:t>
            </a:r>
          </a:p>
          <a:p>
            <a:pPr>
              <a:lnSpc>
                <a:spcPct val="90000"/>
              </a:lnSpc>
            </a:pPr>
            <a:r>
              <a:rPr lang="en-US" sz="2800" dirty="0"/>
              <a:t>¼, 1/8, 1/15, 1/30, 1/60, 1/125, 1/250, 1/500, 1/1000 sec</a:t>
            </a:r>
          </a:p>
          <a:p>
            <a:pPr>
              <a:lnSpc>
                <a:spcPct val="90000"/>
              </a:lnSpc>
            </a:pPr>
            <a:endParaRPr lang="en-US" sz="2800" dirty="0"/>
          </a:p>
          <a:p>
            <a:pPr>
              <a:lnSpc>
                <a:spcPct val="90000"/>
              </a:lnSpc>
            </a:pPr>
            <a:endParaRPr lang="en-US" sz="2800" dirty="0"/>
          </a:p>
          <a:p>
            <a:pPr marL="0" indent="0">
              <a:lnSpc>
                <a:spcPct val="90000"/>
              </a:lnSpc>
              <a:buNone/>
            </a:pPr>
            <a:r>
              <a:rPr lang="en-US" sz="2800" dirty="0"/>
              <a:t>Usually really is:</a:t>
            </a:r>
          </a:p>
          <a:p>
            <a:pPr>
              <a:lnSpc>
                <a:spcPct val="90000"/>
              </a:lnSpc>
            </a:pPr>
            <a:r>
              <a:rPr lang="en-US" sz="2800" dirty="0"/>
              <a:t>¼, 1/8, 1/16, 1/32, 1/64, 1/128, 1/256, 1/512, 1/1024 sec</a:t>
            </a:r>
          </a:p>
        </p:txBody>
      </p:sp>
      <p:sp>
        <p:nvSpPr>
          <p:cNvPr id="6" name="Rectangle 2">
            <a:extLst>
              <a:ext uri="{FF2B5EF4-FFF2-40B4-BE49-F238E27FC236}">
                <a16:creationId xmlns="" xmlns:a16="http://schemas.microsoft.com/office/drawing/2014/main" id="{CF5B6996-D172-495B-B656-98B4491940F7}"/>
              </a:ext>
            </a:extLst>
          </p:cNvPr>
          <p:cNvSpPr>
            <a:spLocks noGrp="1" noChangeArrowheads="1"/>
          </p:cNvSpPr>
          <p:nvPr>
            <p:ph type="title"/>
          </p:nvPr>
        </p:nvSpPr>
        <p:spPr>
          <a:xfrm>
            <a:off x="2057400" y="381000"/>
            <a:ext cx="7010400" cy="990600"/>
          </a:xfrm>
        </p:spPr>
        <p:txBody>
          <a:bodyPr/>
          <a:lstStyle/>
          <a:p>
            <a:r>
              <a:rPr lang="en-US" sz="4000" dirty="0"/>
              <a:t>Shutter Speed</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ChangeArrowheads="1"/>
          </p:cNvSpPr>
          <p:nvPr>
            <p:ph type="title"/>
          </p:nvPr>
        </p:nvSpPr>
        <p:spPr>
          <a:xfrm>
            <a:off x="1447800" y="381000"/>
            <a:ext cx="8382000" cy="990600"/>
          </a:xfrm>
        </p:spPr>
        <p:txBody>
          <a:bodyPr/>
          <a:lstStyle/>
          <a:p>
            <a:r>
              <a:rPr lang="en-US" dirty="0"/>
              <a:t>Why not the aperture or ND filters?</a:t>
            </a:r>
          </a:p>
        </p:txBody>
      </p:sp>
      <p:sp>
        <p:nvSpPr>
          <p:cNvPr id="957443" name="Rectangle 3"/>
          <p:cNvSpPr>
            <a:spLocks noGrp="1" noChangeArrowheads="1"/>
          </p:cNvSpPr>
          <p:nvPr>
            <p:ph type="body" idx="1"/>
          </p:nvPr>
        </p:nvSpPr>
        <p:spPr>
          <a:xfrm>
            <a:off x="2057400" y="1600200"/>
            <a:ext cx="8610600" cy="4953000"/>
          </a:xfrm>
        </p:spPr>
        <p:txBody>
          <a:bodyPr/>
          <a:lstStyle/>
          <a:p>
            <a:pPr marL="0" indent="0">
              <a:lnSpc>
                <a:spcPct val="90000"/>
              </a:lnSpc>
              <a:buNone/>
            </a:pPr>
            <a:r>
              <a:rPr lang="en-US" dirty="0"/>
              <a:t>Varying aperture changes depth of field.</a:t>
            </a:r>
          </a:p>
          <a:p>
            <a:pPr>
              <a:lnSpc>
                <a:spcPct val="90000"/>
              </a:lnSpc>
              <a:buFontTx/>
              <a:buChar char="-"/>
            </a:pPr>
            <a:r>
              <a:rPr lang="en-US" sz="2800" dirty="0"/>
              <a:t>Image content changes.</a:t>
            </a:r>
          </a:p>
          <a:p>
            <a:pPr>
              <a:lnSpc>
                <a:spcPct val="90000"/>
              </a:lnSpc>
              <a:buFontTx/>
              <a:buChar char="-"/>
            </a:pPr>
            <a:endParaRPr lang="en-US" sz="2800" b="1" dirty="0"/>
          </a:p>
          <a:p>
            <a:pPr marL="0" indent="0">
              <a:lnSpc>
                <a:spcPct val="90000"/>
              </a:lnSpc>
              <a:buNone/>
            </a:pPr>
            <a:r>
              <a:rPr lang="en-US" sz="2800" dirty="0"/>
              <a:t>ND filters are inconvenient and time consuming to put on.</a:t>
            </a:r>
          </a:p>
          <a:p>
            <a:pPr>
              <a:lnSpc>
                <a:spcPct val="90000"/>
              </a:lnSpc>
              <a:buFontTx/>
              <a:buChar char="-"/>
            </a:pPr>
            <a:r>
              <a:rPr lang="en-US" sz="2800" dirty="0"/>
              <a:t>Likely to move camera -&gt; breaks static scene</a:t>
            </a:r>
          </a:p>
          <a:p>
            <a:pPr>
              <a:lnSpc>
                <a:spcPct val="90000"/>
              </a:lnSpc>
              <a:buFontTx/>
              <a:buChar char="-"/>
            </a:pPr>
            <a:endParaRPr lang="en-US" sz="2800" dirty="0"/>
          </a:p>
        </p:txBody>
      </p:sp>
    </p:spTree>
    <p:extLst>
      <p:ext uri="{BB962C8B-B14F-4D97-AF65-F5344CB8AC3E}">
        <p14:creationId xmlns:p14="http://schemas.microsoft.com/office/powerpoint/2010/main" val="15479631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5478" name="Rectangle 22"/>
          <p:cNvSpPr>
            <a:spLocks noGrp="1" noChangeArrowheads="1"/>
          </p:cNvSpPr>
          <p:nvPr>
            <p:ph type="title"/>
          </p:nvPr>
        </p:nvSpPr>
        <p:spPr>
          <a:xfrm>
            <a:off x="2209800" y="133350"/>
            <a:ext cx="7772400" cy="1143000"/>
          </a:xfrm>
          <a:noFill/>
          <a:ln/>
        </p:spPr>
        <p:txBody>
          <a:bodyPr/>
          <a:lstStyle/>
          <a:p>
            <a:r>
              <a:rPr lang="en-US" dirty="0"/>
              <a:t>Setup</a:t>
            </a:r>
          </a:p>
        </p:txBody>
      </p:sp>
      <p:sp>
        <p:nvSpPr>
          <p:cNvPr id="32" name="Rectangle 4">
            <a:extLst>
              <a:ext uri="{FF2B5EF4-FFF2-40B4-BE49-F238E27FC236}">
                <a16:creationId xmlns="" xmlns:a16="http://schemas.microsoft.com/office/drawing/2014/main" id="{C5E90088-FE5C-4C9B-AD66-E12E168B55A6}"/>
              </a:ext>
            </a:extLst>
          </p:cNvPr>
          <p:cNvSpPr txBox="1">
            <a:spLocks noChangeArrowheads="1"/>
          </p:cNvSpPr>
          <p:nvPr/>
        </p:nvSpPr>
        <p:spPr bwMode="auto">
          <a:xfrm>
            <a:off x="914400" y="1752600"/>
            <a:ext cx="10363200" cy="4343400"/>
          </a:xfrm>
          <a:prstGeom prst="rect">
            <a:avLst/>
          </a:prstGeom>
          <a:noFill/>
          <a:ln w="12700">
            <a:noFill/>
            <a:miter lim="800000"/>
            <a:headEnd/>
            <a:tailEnd/>
          </a:ln>
          <a:effectLst>
            <a:outerShdw dist="17961" dir="2700000" algn="ctr" rotWithShape="0">
              <a:schemeClr val="tx1"/>
            </a:outerShdw>
          </a:effectLst>
        </p:spPr>
        <p:txBody>
          <a:bodyPr vert="horz" wrap="square" lIns="90488" tIns="44450" rIns="90488" bIns="44450" numCol="1" anchor="t" anchorCtr="0" compatLnSpc="1">
            <a:prstTxWarp prst="textNoShape">
              <a:avLst/>
            </a:prstTxWarp>
          </a:bodyPr>
          <a:lstStyle>
            <a:lvl1pPr marL="342900" indent="-342900" algn="l" rtl="0" fontAlgn="base">
              <a:spcBef>
                <a:spcPct val="20000"/>
              </a:spcBef>
              <a:spcAft>
                <a:spcPct val="0"/>
              </a:spcAft>
              <a:buClr>
                <a:srgbClr val="FFFFFF"/>
              </a:buClr>
              <a:buSzPct val="100000"/>
              <a:buChar char="•"/>
              <a:defRPr sz="3200">
                <a:solidFill>
                  <a:srgbClr val="FFFFFF"/>
                </a:solidFill>
                <a:latin typeface="+mn-lt"/>
                <a:ea typeface="+mn-ea"/>
                <a:cs typeface="+mn-cs"/>
              </a:defRPr>
            </a:lvl1pPr>
            <a:lvl2pPr marL="742950" indent="-285750" algn="l" rtl="0" fontAlgn="base">
              <a:spcBef>
                <a:spcPct val="20000"/>
              </a:spcBef>
              <a:spcAft>
                <a:spcPct val="0"/>
              </a:spcAft>
              <a:buClr>
                <a:schemeClr val="hlink"/>
              </a:buClr>
              <a:buSzPct val="100000"/>
              <a:buChar char="–"/>
              <a:defRPr sz="2800">
                <a:solidFill>
                  <a:srgbClr val="00FFFF"/>
                </a:solidFill>
                <a:latin typeface="+mn-lt"/>
                <a:cs typeface="+mn-cs"/>
              </a:defRPr>
            </a:lvl2pPr>
            <a:lvl3pPr marL="1143000" indent="-228600" algn="l" rtl="0" fontAlgn="base">
              <a:spcBef>
                <a:spcPct val="20000"/>
              </a:spcBef>
              <a:spcAft>
                <a:spcPct val="0"/>
              </a:spcAft>
              <a:buSzPct val="100000"/>
              <a:buChar char="•"/>
              <a:defRPr sz="2400">
                <a:solidFill>
                  <a:srgbClr val="91FF99"/>
                </a:solidFill>
                <a:latin typeface="+mn-lt"/>
                <a:cs typeface="+mn-cs"/>
              </a:defRPr>
            </a:lvl3pPr>
            <a:lvl4pPr marL="1600200" indent="-228600" algn="l" rtl="0" fontAlgn="base">
              <a:spcBef>
                <a:spcPct val="20000"/>
              </a:spcBef>
              <a:spcAft>
                <a:spcPct val="0"/>
              </a:spcAft>
              <a:buSzPct val="100000"/>
              <a:buChar char="–"/>
              <a:defRPr sz="2000">
                <a:solidFill>
                  <a:srgbClr val="FFFFFF"/>
                </a:solidFill>
                <a:latin typeface="+mn-lt"/>
                <a:cs typeface="+mn-cs"/>
              </a:defRPr>
            </a:lvl4pPr>
            <a:lvl5pPr marL="2057400" indent="-228600" algn="l" rtl="0" fontAlgn="base">
              <a:spcBef>
                <a:spcPct val="20000"/>
              </a:spcBef>
              <a:spcAft>
                <a:spcPct val="0"/>
              </a:spcAft>
              <a:buSzPct val="100000"/>
              <a:buChar char="»"/>
              <a:defRPr sz="2000">
                <a:solidFill>
                  <a:srgbClr val="FFFFFF"/>
                </a:solidFill>
                <a:latin typeface="+mn-lt"/>
                <a:cs typeface="+mn-cs"/>
              </a:defRPr>
            </a:lvl5pPr>
            <a:lvl6pPr marL="2514600" indent="-228600" algn="l" rtl="0" fontAlgn="base">
              <a:spcBef>
                <a:spcPct val="20000"/>
              </a:spcBef>
              <a:spcAft>
                <a:spcPct val="0"/>
              </a:spcAft>
              <a:buSzPct val="100000"/>
              <a:buChar char="»"/>
              <a:defRPr sz="2000">
                <a:solidFill>
                  <a:srgbClr val="FFFFFF"/>
                </a:solidFill>
                <a:latin typeface="+mn-lt"/>
                <a:cs typeface="+mn-cs"/>
              </a:defRPr>
            </a:lvl6pPr>
            <a:lvl7pPr marL="2971800" indent="-228600" algn="l" rtl="0" fontAlgn="base">
              <a:spcBef>
                <a:spcPct val="20000"/>
              </a:spcBef>
              <a:spcAft>
                <a:spcPct val="0"/>
              </a:spcAft>
              <a:buSzPct val="100000"/>
              <a:buChar char="»"/>
              <a:defRPr sz="2000">
                <a:solidFill>
                  <a:srgbClr val="FFFFFF"/>
                </a:solidFill>
                <a:latin typeface="+mn-lt"/>
                <a:cs typeface="+mn-cs"/>
              </a:defRPr>
            </a:lvl7pPr>
            <a:lvl8pPr marL="3429000" indent="-228600" algn="l" rtl="0" fontAlgn="base">
              <a:spcBef>
                <a:spcPct val="20000"/>
              </a:spcBef>
              <a:spcAft>
                <a:spcPct val="0"/>
              </a:spcAft>
              <a:buSzPct val="100000"/>
              <a:buChar char="»"/>
              <a:defRPr sz="2000">
                <a:solidFill>
                  <a:srgbClr val="FFFFFF"/>
                </a:solidFill>
                <a:latin typeface="+mn-lt"/>
                <a:cs typeface="+mn-cs"/>
              </a:defRPr>
            </a:lvl8pPr>
            <a:lvl9pPr marL="3886200" indent="-228600" algn="l" rtl="0" fontAlgn="base">
              <a:spcBef>
                <a:spcPct val="20000"/>
              </a:spcBef>
              <a:spcAft>
                <a:spcPct val="0"/>
              </a:spcAft>
              <a:buSzPct val="100000"/>
              <a:buChar char="»"/>
              <a:defRPr sz="2000">
                <a:solidFill>
                  <a:srgbClr val="FFFFFF"/>
                </a:solidFill>
                <a:latin typeface="+mn-lt"/>
                <a:cs typeface="+mn-cs"/>
              </a:defRPr>
            </a:lvl9pPr>
          </a:lstStyle>
          <a:p>
            <a:pPr marL="0" indent="0">
              <a:buFontTx/>
              <a:buNone/>
            </a:pPr>
            <a:r>
              <a:rPr lang="en-US" kern="0" dirty="0">
                <a:solidFill>
                  <a:srgbClr val="00FFFF"/>
                </a:solidFill>
              </a:rPr>
              <a:t>1. Take set of exposures with varying shutter speed </a:t>
            </a:r>
            <a:r>
              <a:rPr lang="en-US" dirty="0">
                <a:latin typeface="Symbol" pitchFamily="18" charset="2"/>
              </a:rPr>
              <a:t>D</a:t>
            </a:r>
            <a:r>
              <a:rPr lang="en-US" dirty="0"/>
              <a:t>t</a:t>
            </a:r>
            <a:endParaRPr lang="en-US" kern="0" dirty="0"/>
          </a:p>
          <a:p>
            <a:pPr marL="0" indent="0">
              <a:buFontTx/>
              <a:buNone/>
            </a:pPr>
            <a:r>
              <a:rPr lang="en-US" kern="0" dirty="0">
                <a:solidFill>
                  <a:srgbClr val="00FFFF"/>
                </a:solidFill>
              </a:rPr>
              <a:t>2. Scene is static, so radiance is fixed</a:t>
            </a:r>
          </a:p>
          <a:p>
            <a:pPr marL="0" indent="0">
              <a:buFontTx/>
              <a:buNone/>
            </a:pPr>
            <a:r>
              <a:rPr lang="en-US" kern="0" dirty="0">
                <a:solidFill>
                  <a:srgbClr val="00FFFF"/>
                </a:solidFill>
              </a:rPr>
              <a:t>3. Know pixel values output</a:t>
            </a:r>
          </a:p>
          <a:p>
            <a:pPr marL="0" indent="0">
              <a:buFontTx/>
              <a:buNone/>
            </a:pPr>
            <a:r>
              <a:rPr lang="en-US" kern="0" dirty="0">
                <a:solidFill>
                  <a:srgbClr val="00FFFF"/>
                </a:solidFill>
              </a:rPr>
              <a:t>4. Assume camera response curve is non-linear but monotonic</a:t>
            </a:r>
          </a:p>
        </p:txBody>
      </p:sp>
    </p:spTree>
    <p:extLst>
      <p:ext uri="{BB962C8B-B14F-4D97-AF65-F5344CB8AC3E}">
        <p14:creationId xmlns:p14="http://schemas.microsoft.com/office/powerpoint/2010/main" val="86819003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ChangeArrowheads="1"/>
          </p:cNvSpPr>
          <p:nvPr/>
        </p:nvSpPr>
        <p:spPr bwMode="auto">
          <a:xfrm>
            <a:off x="7094538" y="2124076"/>
            <a:ext cx="1179512" cy="1685925"/>
          </a:xfrm>
          <a:prstGeom prst="rect">
            <a:avLst/>
          </a:prstGeom>
          <a:gradFill rotWithShape="0">
            <a:gsLst>
              <a:gs pos="0">
                <a:srgbClr val="CECECE"/>
              </a:gs>
              <a:gs pos="50000">
                <a:srgbClr val="CECECE">
                  <a:gamma/>
                  <a:shade val="40000"/>
                  <a:invGamma/>
                </a:srgbClr>
              </a:gs>
              <a:gs pos="100000">
                <a:srgbClr val="CECECE"/>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59" name="Rectangle 3"/>
          <p:cNvSpPr>
            <a:spLocks noChangeArrowheads="1"/>
          </p:cNvSpPr>
          <p:nvPr/>
        </p:nvSpPr>
        <p:spPr bwMode="auto">
          <a:xfrm>
            <a:off x="7177088" y="3205163"/>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60" name="Rectangle 4"/>
          <p:cNvSpPr>
            <a:spLocks noChangeArrowheads="1"/>
          </p:cNvSpPr>
          <p:nvPr/>
        </p:nvSpPr>
        <p:spPr bwMode="auto">
          <a:xfrm>
            <a:off x="7324725" y="2268538"/>
            <a:ext cx="503238"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dirty="0">
                <a:solidFill>
                  <a:srgbClr val="FF00FF"/>
                </a:solidFill>
                <a:effectLst>
                  <a:outerShdw blurRad="38100" dist="38100" dir="2700000" algn="tl">
                    <a:srgbClr val="000000"/>
                  </a:outerShdw>
                </a:effectLst>
              </a:rPr>
              <a:t>• 1</a:t>
            </a:r>
          </a:p>
        </p:txBody>
      </p:sp>
      <p:sp>
        <p:nvSpPr>
          <p:cNvPr id="915461" name="Rectangle 5"/>
          <p:cNvSpPr>
            <a:spLocks noChangeArrowheads="1"/>
          </p:cNvSpPr>
          <p:nvPr/>
        </p:nvSpPr>
        <p:spPr bwMode="auto">
          <a:xfrm>
            <a:off x="7697788" y="2698750"/>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62" name="Rectangle 6"/>
          <p:cNvSpPr>
            <a:spLocks noChangeArrowheads="1"/>
          </p:cNvSpPr>
          <p:nvPr/>
        </p:nvSpPr>
        <p:spPr bwMode="auto">
          <a:xfrm>
            <a:off x="7073901" y="3798888"/>
            <a:ext cx="1255713" cy="828432"/>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b="1">
                <a:solidFill>
                  <a:srgbClr val="FFFFFF"/>
                </a:solidFill>
                <a:effectLst>
                  <a:outerShdw blurRad="38100" dist="38100" dir="2700000" algn="tl">
                    <a:srgbClr val="000000"/>
                  </a:outerShdw>
                </a:effectLst>
                <a:latin typeface="Symbol" pitchFamily="18" charset="2"/>
              </a:rPr>
              <a:t>D</a:t>
            </a:r>
            <a:r>
              <a:rPr lang="en-US" sz="2400" b="1">
                <a:solidFill>
                  <a:srgbClr val="FFFFFF"/>
                </a:solidFill>
                <a:effectLst>
                  <a:outerShdw blurRad="38100" dist="38100" dir="2700000" algn="tl">
                    <a:srgbClr val="000000"/>
                  </a:outerShdw>
                </a:effectLst>
              </a:rPr>
              <a:t>t =</a:t>
            </a:r>
            <a:br>
              <a:rPr lang="en-US" sz="2400" b="1">
                <a:solidFill>
                  <a:srgbClr val="FFFFFF"/>
                </a:solidFill>
                <a:effectLst>
                  <a:outerShdw blurRad="38100" dist="38100" dir="2700000" algn="tl">
                    <a:srgbClr val="000000"/>
                  </a:outerShdw>
                </a:effectLst>
              </a:rPr>
            </a:br>
            <a:r>
              <a:rPr lang="en-US" sz="2400" b="1">
                <a:solidFill>
                  <a:srgbClr val="FAFD00"/>
                </a:solidFill>
                <a:effectLst>
                  <a:outerShdw blurRad="38100" dist="38100" dir="2700000" algn="tl">
                    <a:srgbClr val="000000"/>
                  </a:outerShdw>
                </a:effectLst>
              </a:rPr>
              <a:t>1</a:t>
            </a:r>
            <a:r>
              <a:rPr lang="en-US" sz="2400" b="1">
                <a:solidFill>
                  <a:srgbClr val="FFFFFF"/>
                </a:solidFill>
                <a:effectLst>
                  <a:outerShdw blurRad="38100" dist="38100" dir="2700000" algn="tl">
                    <a:srgbClr val="000000"/>
                  </a:outerShdw>
                </a:effectLst>
              </a:rPr>
              <a:t> sec</a:t>
            </a:r>
          </a:p>
        </p:txBody>
      </p:sp>
      <p:sp>
        <p:nvSpPr>
          <p:cNvPr id="915463" name="Rectangle 7"/>
          <p:cNvSpPr>
            <a:spLocks noChangeArrowheads="1"/>
          </p:cNvSpPr>
          <p:nvPr/>
        </p:nvSpPr>
        <p:spPr bwMode="auto">
          <a:xfrm>
            <a:off x="3940175" y="2124076"/>
            <a:ext cx="1181100" cy="1685925"/>
          </a:xfrm>
          <a:prstGeom prst="rect">
            <a:avLst/>
          </a:prstGeom>
          <a:gradFill rotWithShape="0">
            <a:gsLst>
              <a:gs pos="0">
                <a:srgbClr val="676767"/>
              </a:gs>
              <a:gs pos="50000">
                <a:srgbClr val="676767">
                  <a:gamma/>
                  <a:shade val="20000"/>
                  <a:invGamma/>
                </a:srgbClr>
              </a:gs>
              <a:gs pos="100000">
                <a:srgbClr val="676767"/>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64" name="Rectangle 8"/>
          <p:cNvSpPr>
            <a:spLocks noChangeArrowheads="1"/>
          </p:cNvSpPr>
          <p:nvPr/>
        </p:nvSpPr>
        <p:spPr bwMode="auto">
          <a:xfrm>
            <a:off x="4021139" y="3205163"/>
            <a:ext cx="503237"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65" name="Rectangle 9"/>
          <p:cNvSpPr>
            <a:spLocks noChangeArrowheads="1"/>
          </p:cNvSpPr>
          <p:nvPr/>
        </p:nvSpPr>
        <p:spPr bwMode="auto">
          <a:xfrm>
            <a:off x="4171950" y="2268538"/>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66" name="Rectangle 10"/>
          <p:cNvSpPr>
            <a:spLocks noChangeArrowheads="1"/>
          </p:cNvSpPr>
          <p:nvPr/>
        </p:nvSpPr>
        <p:spPr bwMode="auto">
          <a:xfrm>
            <a:off x="4540250" y="2698750"/>
            <a:ext cx="503238"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67" name="Rectangle 11"/>
          <p:cNvSpPr>
            <a:spLocks noChangeArrowheads="1"/>
          </p:cNvSpPr>
          <p:nvPr/>
        </p:nvSpPr>
        <p:spPr bwMode="auto">
          <a:xfrm>
            <a:off x="3659189" y="3798888"/>
            <a:ext cx="1690687" cy="828432"/>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b="1">
                <a:solidFill>
                  <a:srgbClr val="FFFFFF"/>
                </a:solidFill>
                <a:effectLst>
                  <a:outerShdw blurRad="38100" dist="38100" dir="2700000" algn="tl">
                    <a:srgbClr val="000000"/>
                  </a:outerShdw>
                </a:effectLst>
                <a:latin typeface="Symbol" pitchFamily="18" charset="2"/>
              </a:rPr>
              <a:t>D</a:t>
            </a:r>
            <a:r>
              <a:rPr lang="en-US" sz="2400" b="1">
                <a:solidFill>
                  <a:srgbClr val="FFFFFF"/>
                </a:solidFill>
                <a:effectLst>
                  <a:outerShdw blurRad="38100" dist="38100" dir="2700000" algn="tl">
                    <a:srgbClr val="000000"/>
                  </a:outerShdw>
                </a:effectLst>
              </a:rPr>
              <a:t>t =</a:t>
            </a:r>
            <a:br>
              <a:rPr lang="en-US" sz="2400" b="1">
                <a:solidFill>
                  <a:srgbClr val="FFFFFF"/>
                </a:solidFill>
                <a:effectLst>
                  <a:outerShdw blurRad="38100" dist="38100" dir="2700000" algn="tl">
                    <a:srgbClr val="000000"/>
                  </a:outerShdw>
                </a:effectLst>
              </a:rPr>
            </a:br>
            <a:r>
              <a:rPr lang="en-US" sz="2400" b="1">
                <a:solidFill>
                  <a:srgbClr val="FAFD00"/>
                </a:solidFill>
                <a:effectLst>
                  <a:outerShdw blurRad="38100" dist="38100" dir="2700000" algn="tl">
                    <a:srgbClr val="000000"/>
                  </a:outerShdw>
                </a:effectLst>
              </a:rPr>
              <a:t>1/16 </a:t>
            </a:r>
            <a:r>
              <a:rPr lang="en-US" sz="2400" b="1">
                <a:solidFill>
                  <a:srgbClr val="FFFFFF"/>
                </a:solidFill>
                <a:effectLst>
                  <a:outerShdw blurRad="38100" dist="38100" dir="2700000" algn="tl">
                    <a:srgbClr val="000000"/>
                  </a:outerShdw>
                </a:effectLst>
              </a:rPr>
              <a:t>sec</a:t>
            </a:r>
          </a:p>
        </p:txBody>
      </p:sp>
      <p:sp>
        <p:nvSpPr>
          <p:cNvPr id="915468" name="Rectangle 12"/>
          <p:cNvSpPr>
            <a:spLocks noChangeArrowheads="1"/>
          </p:cNvSpPr>
          <p:nvPr/>
        </p:nvSpPr>
        <p:spPr bwMode="auto">
          <a:xfrm>
            <a:off x="8736014" y="2124076"/>
            <a:ext cx="1177925" cy="1685925"/>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69" name="Rectangle 13"/>
          <p:cNvSpPr>
            <a:spLocks noChangeArrowheads="1"/>
          </p:cNvSpPr>
          <p:nvPr/>
        </p:nvSpPr>
        <p:spPr bwMode="auto">
          <a:xfrm>
            <a:off x="8816975" y="3205163"/>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70" name="Rectangle 14"/>
          <p:cNvSpPr>
            <a:spLocks noChangeArrowheads="1"/>
          </p:cNvSpPr>
          <p:nvPr/>
        </p:nvSpPr>
        <p:spPr bwMode="auto">
          <a:xfrm>
            <a:off x="8964613" y="2268538"/>
            <a:ext cx="501650" cy="828432"/>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eaLnBrk="0" fontAlgn="base" hangingPunct="0">
              <a:spcBef>
                <a:spcPct val="50000"/>
              </a:spcBef>
              <a:spcAft>
                <a:spcPct val="0"/>
              </a:spcAft>
            </a:pPr>
            <a:r>
              <a:rPr lang="en-US" sz="2400" b="1" dirty="0">
                <a:solidFill>
                  <a:srgbClr val="FF00FF"/>
                </a:solidFill>
                <a:effectLst>
                  <a:outerShdw blurRad="38100" dist="38100" dir="2700000" algn="tl">
                    <a:srgbClr val="000000"/>
                  </a:outerShdw>
                </a:effectLst>
              </a:rPr>
              <a:t>• 1</a:t>
            </a:r>
          </a:p>
        </p:txBody>
      </p:sp>
      <p:sp>
        <p:nvSpPr>
          <p:cNvPr id="915471" name="Rectangle 15"/>
          <p:cNvSpPr>
            <a:spLocks noChangeArrowheads="1"/>
          </p:cNvSpPr>
          <p:nvPr/>
        </p:nvSpPr>
        <p:spPr bwMode="auto">
          <a:xfrm>
            <a:off x="9337676" y="2698750"/>
            <a:ext cx="758825"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dirty="0">
                <a:solidFill>
                  <a:srgbClr val="00CAE3"/>
                </a:solidFill>
                <a:effectLst>
                  <a:outerShdw blurRad="38100" dist="38100" dir="2700000" algn="tl">
                    <a:srgbClr val="000000"/>
                  </a:outerShdw>
                </a:effectLst>
              </a:rPr>
              <a:t>• </a:t>
            </a:r>
            <a:br>
              <a:rPr lang="en-US" sz="2400" b="1" dirty="0">
                <a:solidFill>
                  <a:srgbClr val="00CAE3"/>
                </a:solidFill>
                <a:effectLst>
                  <a:outerShdw blurRad="38100" dist="38100" dir="2700000" algn="tl">
                    <a:srgbClr val="000000"/>
                  </a:outerShdw>
                </a:effectLst>
              </a:rPr>
            </a:br>
            <a:r>
              <a:rPr lang="en-US" sz="2400" b="1" dirty="0">
                <a:solidFill>
                  <a:srgbClr val="00CAE3"/>
                </a:solidFill>
                <a:effectLst>
                  <a:outerShdw blurRad="38100" dist="38100" dir="2700000" algn="tl">
                    <a:srgbClr val="000000"/>
                  </a:outerShdw>
                </a:effectLst>
              </a:rPr>
              <a:t>2</a:t>
            </a:r>
          </a:p>
        </p:txBody>
      </p:sp>
      <p:sp>
        <p:nvSpPr>
          <p:cNvPr id="915472" name="Rectangle 16"/>
          <p:cNvSpPr>
            <a:spLocks noChangeArrowheads="1"/>
          </p:cNvSpPr>
          <p:nvPr/>
        </p:nvSpPr>
        <p:spPr bwMode="auto">
          <a:xfrm>
            <a:off x="8699501" y="3798888"/>
            <a:ext cx="1255713" cy="828432"/>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b="1">
                <a:solidFill>
                  <a:srgbClr val="FFFFFF"/>
                </a:solidFill>
                <a:effectLst>
                  <a:outerShdw blurRad="38100" dist="38100" dir="2700000" algn="tl">
                    <a:srgbClr val="000000"/>
                  </a:outerShdw>
                </a:effectLst>
                <a:latin typeface="Symbol" pitchFamily="18" charset="2"/>
              </a:rPr>
              <a:t>D</a:t>
            </a:r>
            <a:r>
              <a:rPr lang="en-US" sz="2400" b="1">
                <a:solidFill>
                  <a:srgbClr val="FFFFFF"/>
                </a:solidFill>
                <a:effectLst>
                  <a:outerShdw blurRad="38100" dist="38100" dir="2700000" algn="tl">
                    <a:srgbClr val="000000"/>
                  </a:outerShdw>
                </a:effectLst>
              </a:rPr>
              <a:t>t =</a:t>
            </a:r>
            <a:br>
              <a:rPr lang="en-US" sz="2400" b="1">
                <a:solidFill>
                  <a:srgbClr val="FFFFFF"/>
                </a:solidFill>
                <a:effectLst>
                  <a:outerShdw blurRad="38100" dist="38100" dir="2700000" algn="tl">
                    <a:srgbClr val="000000"/>
                  </a:outerShdw>
                </a:effectLst>
              </a:rPr>
            </a:br>
            <a:r>
              <a:rPr lang="en-US" sz="2400" b="1">
                <a:solidFill>
                  <a:srgbClr val="FAFD00"/>
                </a:solidFill>
                <a:effectLst>
                  <a:outerShdw blurRad="38100" dist="38100" dir="2700000" algn="tl">
                    <a:srgbClr val="000000"/>
                  </a:outerShdw>
                </a:effectLst>
              </a:rPr>
              <a:t>4</a:t>
            </a:r>
            <a:r>
              <a:rPr lang="en-US" sz="2400" b="1">
                <a:solidFill>
                  <a:srgbClr val="FFFFFF"/>
                </a:solidFill>
                <a:effectLst>
                  <a:outerShdw blurRad="38100" dist="38100" dir="2700000" algn="tl">
                    <a:srgbClr val="000000"/>
                  </a:outerShdw>
                </a:effectLst>
              </a:rPr>
              <a:t> sec</a:t>
            </a:r>
          </a:p>
        </p:txBody>
      </p:sp>
      <p:sp>
        <p:nvSpPr>
          <p:cNvPr id="915473" name="Rectangle 17"/>
          <p:cNvSpPr>
            <a:spLocks noChangeArrowheads="1"/>
          </p:cNvSpPr>
          <p:nvPr/>
        </p:nvSpPr>
        <p:spPr bwMode="auto">
          <a:xfrm>
            <a:off x="2287588" y="2124076"/>
            <a:ext cx="1179512" cy="1685925"/>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74" name="Rectangle 18"/>
          <p:cNvSpPr>
            <a:spLocks noChangeArrowheads="1"/>
          </p:cNvSpPr>
          <p:nvPr/>
        </p:nvSpPr>
        <p:spPr bwMode="auto">
          <a:xfrm>
            <a:off x="2368550" y="3205163"/>
            <a:ext cx="503238"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75" name="Rectangle 19"/>
          <p:cNvSpPr>
            <a:spLocks noChangeArrowheads="1"/>
          </p:cNvSpPr>
          <p:nvPr/>
        </p:nvSpPr>
        <p:spPr bwMode="auto">
          <a:xfrm>
            <a:off x="2519363" y="2268538"/>
            <a:ext cx="500062"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76" name="Rectangle 20"/>
          <p:cNvSpPr>
            <a:spLocks noChangeArrowheads="1"/>
          </p:cNvSpPr>
          <p:nvPr/>
        </p:nvSpPr>
        <p:spPr bwMode="auto">
          <a:xfrm>
            <a:off x="2887663" y="2698750"/>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77" name="Rectangle 21"/>
          <p:cNvSpPr>
            <a:spLocks noChangeArrowheads="1"/>
          </p:cNvSpPr>
          <p:nvPr/>
        </p:nvSpPr>
        <p:spPr bwMode="auto">
          <a:xfrm>
            <a:off x="2033589" y="3798888"/>
            <a:ext cx="1690687" cy="828432"/>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b="1">
                <a:solidFill>
                  <a:srgbClr val="FFFFFF"/>
                </a:solidFill>
                <a:effectLst>
                  <a:outerShdw blurRad="38100" dist="38100" dir="2700000" algn="tl">
                    <a:srgbClr val="000000"/>
                  </a:outerShdw>
                </a:effectLst>
                <a:latin typeface="Symbol" pitchFamily="18" charset="2"/>
              </a:rPr>
              <a:t>D</a:t>
            </a:r>
            <a:r>
              <a:rPr lang="en-US" sz="2400" b="1">
                <a:solidFill>
                  <a:srgbClr val="FFFFFF"/>
                </a:solidFill>
                <a:effectLst>
                  <a:outerShdw blurRad="38100" dist="38100" dir="2700000" algn="tl">
                    <a:srgbClr val="000000"/>
                  </a:outerShdw>
                </a:effectLst>
              </a:rPr>
              <a:t>t =</a:t>
            </a:r>
            <a:br>
              <a:rPr lang="en-US" sz="2400" b="1">
                <a:solidFill>
                  <a:srgbClr val="FFFFFF"/>
                </a:solidFill>
                <a:effectLst>
                  <a:outerShdw blurRad="38100" dist="38100" dir="2700000" algn="tl">
                    <a:srgbClr val="000000"/>
                  </a:outerShdw>
                </a:effectLst>
              </a:rPr>
            </a:br>
            <a:r>
              <a:rPr lang="en-US" sz="2400" b="1">
                <a:solidFill>
                  <a:srgbClr val="FAFD00"/>
                </a:solidFill>
                <a:effectLst>
                  <a:outerShdw blurRad="38100" dist="38100" dir="2700000" algn="tl">
                    <a:srgbClr val="000000"/>
                  </a:outerShdw>
                </a:effectLst>
              </a:rPr>
              <a:t>1/64 </a:t>
            </a:r>
            <a:r>
              <a:rPr lang="en-US" sz="2400" b="1">
                <a:solidFill>
                  <a:srgbClr val="FFFFFF"/>
                </a:solidFill>
                <a:effectLst>
                  <a:outerShdw blurRad="38100" dist="38100" dir="2700000" algn="tl">
                    <a:srgbClr val="000000"/>
                  </a:outerShdw>
                </a:effectLst>
              </a:rPr>
              <a:t>sec</a:t>
            </a:r>
          </a:p>
        </p:txBody>
      </p:sp>
      <p:sp>
        <p:nvSpPr>
          <p:cNvPr id="915478" name="Rectangle 22"/>
          <p:cNvSpPr>
            <a:spLocks noGrp="1" noChangeArrowheads="1"/>
          </p:cNvSpPr>
          <p:nvPr>
            <p:ph type="title"/>
          </p:nvPr>
        </p:nvSpPr>
        <p:spPr>
          <a:xfrm>
            <a:off x="2209800" y="133350"/>
            <a:ext cx="7772400" cy="1143000"/>
          </a:xfrm>
          <a:noFill/>
          <a:ln/>
        </p:spPr>
        <p:txBody>
          <a:bodyPr/>
          <a:lstStyle/>
          <a:p>
            <a:r>
              <a:rPr lang="en-US"/>
              <a:t>The Algorithm</a:t>
            </a:r>
          </a:p>
        </p:txBody>
      </p:sp>
      <p:sp>
        <p:nvSpPr>
          <p:cNvPr id="915479" name="Rectangle 23"/>
          <p:cNvSpPr>
            <a:spLocks noChangeArrowheads="1"/>
          </p:cNvSpPr>
          <p:nvPr/>
        </p:nvSpPr>
        <p:spPr bwMode="auto">
          <a:xfrm>
            <a:off x="4602164" y="1281114"/>
            <a:ext cx="2987675" cy="582211"/>
          </a:xfrm>
          <a:prstGeom prst="rect">
            <a:avLst/>
          </a:prstGeom>
          <a:noFill/>
          <a:ln w="12700">
            <a:noFill/>
            <a:miter lim="800000"/>
            <a:headEnd/>
            <a:tailEnd/>
          </a:ln>
          <a:effectLst>
            <a:outerShdw dist="17961" dir="2700000" algn="ctr" rotWithShape="0">
              <a:schemeClr val="tx2"/>
            </a:outerShdw>
          </a:effectLst>
        </p:spPr>
        <p:txBody>
          <a:bodyPr lIns="90488" tIns="44450" rIns="90488" bIns="44450">
            <a:spAutoFit/>
          </a:bodyPr>
          <a:lstStyle/>
          <a:p>
            <a:pPr algn="ctr" eaLnBrk="0" fontAlgn="base" hangingPunct="0">
              <a:spcBef>
                <a:spcPct val="50000"/>
              </a:spcBef>
              <a:spcAft>
                <a:spcPct val="0"/>
              </a:spcAft>
            </a:pPr>
            <a:r>
              <a:rPr lang="en-US" sz="3200">
                <a:solidFill>
                  <a:srgbClr val="FFFFFF"/>
                </a:solidFill>
                <a:effectLst>
                  <a:outerShdw blurRad="38100" dist="38100" dir="2700000" algn="tl">
                    <a:srgbClr val="000000"/>
                  </a:outerShdw>
                </a:effectLst>
              </a:rPr>
              <a:t>Image series</a:t>
            </a:r>
          </a:p>
        </p:txBody>
      </p:sp>
      <p:sp>
        <p:nvSpPr>
          <p:cNvPr id="915480" name="Rectangle 24"/>
          <p:cNvSpPr>
            <a:spLocks noChangeArrowheads="1"/>
          </p:cNvSpPr>
          <p:nvPr/>
        </p:nvSpPr>
        <p:spPr bwMode="auto">
          <a:xfrm>
            <a:off x="5524500" y="2124076"/>
            <a:ext cx="1181100" cy="1685925"/>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81" name="Rectangle 25"/>
          <p:cNvSpPr>
            <a:spLocks noChangeArrowheads="1"/>
          </p:cNvSpPr>
          <p:nvPr/>
        </p:nvSpPr>
        <p:spPr bwMode="auto">
          <a:xfrm>
            <a:off x="5607050" y="3205163"/>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82" name="Rectangle 26"/>
          <p:cNvSpPr>
            <a:spLocks noChangeArrowheads="1"/>
          </p:cNvSpPr>
          <p:nvPr/>
        </p:nvSpPr>
        <p:spPr bwMode="auto">
          <a:xfrm>
            <a:off x="5756275" y="2268538"/>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83" name="Rectangle 27"/>
          <p:cNvSpPr>
            <a:spLocks noChangeArrowheads="1"/>
          </p:cNvSpPr>
          <p:nvPr/>
        </p:nvSpPr>
        <p:spPr bwMode="auto">
          <a:xfrm>
            <a:off x="6126163" y="2698750"/>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84" name="Rectangle 28"/>
          <p:cNvSpPr>
            <a:spLocks noChangeArrowheads="1"/>
          </p:cNvSpPr>
          <p:nvPr/>
        </p:nvSpPr>
        <p:spPr bwMode="auto">
          <a:xfrm>
            <a:off x="5419725" y="3798888"/>
            <a:ext cx="1487488" cy="828432"/>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b="1">
                <a:solidFill>
                  <a:srgbClr val="FFFFFF"/>
                </a:solidFill>
                <a:effectLst>
                  <a:outerShdw blurRad="38100" dist="38100" dir="2700000" algn="tl">
                    <a:srgbClr val="000000"/>
                  </a:outerShdw>
                </a:effectLst>
                <a:latin typeface="Symbol" pitchFamily="18" charset="2"/>
              </a:rPr>
              <a:t>D</a:t>
            </a:r>
            <a:r>
              <a:rPr lang="en-US" sz="2400" b="1">
                <a:solidFill>
                  <a:srgbClr val="FFFFFF"/>
                </a:solidFill>
                <a:effectLst>
                  <a:outerShdw blurRad="38100" dist="38100" dir="2700000" algn="tl">
                    <a:srgbClr val="000000"/>
                  </a:outerShdw>
                </a:effectLst>
              </a:rPr>
              <a:t>t =</a:t>
            </a:r>
            <a:br>
              <a:rPr lang="en-US" sz="2400" b="1">
                <a:solidFill>
                  <a:srgbClr val="FFFFFF"/>
                </a:solidFill>
                <a:effectLst>
                  <a:outerShdw blurRad="38100" dist="38100" dir="2700000" algn="tl">
                    <a:srgbClr val="000000"/>
                  </a:outerShdw>
                </a:effectLst>
              </a:rPr>
            </a:br>
            <a:r>
              <a:rPr lang="en-US" sz="2400" b="1">
                <a:solidFill>
                  <a:srgbClr val="FAFD00"/>
                </a:solidFill>
                <a:effectLst>
                  <a:outerShdw blurRad="38100" dist="38100" dir="2700000" algn="tl">
                    <a:srgbClr val="000000"/>
                  </a:outerShdw>
                </a:effectLst>
              </a:rPr>
              <a:t>1/4 </a:t>
            </a:r>
            <a:r>
              <a:rPr lang="en-US" sz="2400" b="1">
                <a:solidFill>
                  <a:srgbClr val="FFFFFF"/>
                </a:solidFill>
                <a:effectLst>
                  <a:outerShdw blurRad="38100" dist="38100" dir="2700000" algn="tl">
                    <a:srgbClr val="000000"/>
                  </a:outerShdw>
                </a:effectLst>
              </a:rPr>
              <a:t>sec</a:t>
            </a:r>
          </a:p>
        </p:txBody>
      </p:sp>
      <p:sp>
        <p:nvSpPr>
          <p:cNvPr id="915485" name="Rectangle 29"/>
          <p:cNvSpPr>
            <a:spLocks noChangeArrowheads="1"/>
          </p:cNvSpPr>
          <p:nvPr/>
        </p:nvSpPr>
        <p:spPr bwMode="auto">
          <a:xfrm>
            <a:off x="3670301" y="5283201"/>
            <a:ext cx="5146675" cy="582211"/>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3200" dirty="0">
                <a:solidFill>
                  <a:srgbClr val="FFFFFF"/>
                </a:solidFill>
              </a:rPr>
              <a:t>Exposure </a:t>
            </a:r>
            <a:r>
              <a:rPr lang="en-US" sz="3200" dirty="0">
                <a:solidFill>
                  <a:srgbClr val="7FFF00"/>
                </a:solidFill>
              </a:rPr>
              <a:t>=</a:t>
            </a:r>
            <a:r>
              <a:rPr lang="en-US" sz="3200" dirty="0">
                <a:solidFill>
                  <a:srgbClr val="FFFFFF"/>
                </a:solidFill>
              </a:rPr>
              <a:t> Radiance </a:t>
            </a:r>
            <a:r>
              <a:rPr lang="en-US" sz="3200" dirty="0">
                <a:solidFill>
                  <a:srgbClr val="FFFFFF"/>
                </a:solidFill>
                <a:effectLst>
                  <a:outerShdw blurRad="38100" dist="38100" dir="2700000" algn="tl">
                    <a:srgbClr val="000000"/>
                  </a:outerShdw>
                </a:effectLst>
              </a:rPr>
              <a:t>×</a:t>
            </a:r>
            <a:r>
              <a:rPr lang="en-US" sz="3200" dirty="0">
                <a:solidFill>
                  <a:srgbClr val="FFFFFF"/>
                </a:solidFill>
              </a:rPr>
              <a:t> </a:t>
            </a:r>
            <a:r>
              <a:rPr lang="en-US" sz="3200" dirty="0">
                <a:solidFill>
                  <a:srgbClr val="FFFFFF"/>
                </a:solidFill>
                <a:latin typeface="Symbol" pitchFamily="18" charset="2"/>
              </a:rPr>
              <a:t>D</a:t>
            </a:r>
            <a:r>
              <a:rPr lang="en-US" sz="3200" dirty="0">
                <a:solidFill>
                  <a:srgbClr val="FFFFFF"/>
                </a:solidFill>
              </a:rPr>
              <a:t>t</a:t>
            </a:r>
          </a:p>
        </p:txBody>
      </p:sp>
      <p:sp>
        <p:nvSpPr>
          <p:cNvPr id="915486" name="Rectangle 30"/>
          <p:cNvSpPr>
            <a:spLocks noChangeArrowheads="1"/>
          </p:cNvSpPr>
          <p:nvPr/>
        </p:nvSpPr>
        <p:spPr bwMode="auto">
          <a:xfrm>
            <a:off x="2795588" y="5816601"/>
            <a:ext cx="6653212" cy="582211"/>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3200">
                <a:solidFill>
                  <a:srgbClr val="FAFD00"/>
                </a:solidFill>
              </a:rPr>
              <a:t>log</a:t>
            </a:r>
            <a:r>
              <a:rPr lang="en-US" sz="3200">
                <a:solidFill>
                  <a:srgbClr val="FFFFFF"/>
                </a:solidFill>
              </a:rPr>
              <a:t> Exposure </a:t>
            </a:r>
            <a:r>
              <a:rPr lang="en-US" sz="3200">
                <a:solidFill>
                  <a:srgbClr val="7FFF00"/>
                </a:solidFill>
              </a:rPr>
              <a:t>=</a:t>
            </a:r>
            <a:r>
              <a:rPr lang="en-US" sz="3200">
                <a:solidFill>
                  <a:srgbClr val="FFFFFF"/>
                </a:solidFill>
              </a:rPr>
              <a:t> </a:t>
            </a:r>
            <a:r>
              <a:rPr lang="en-US" sz="3200">
                <a:solidFill>
                  <a:srgbClr val="FAFD00"/>
                </a:solidFill>
              </a:rPr>
              <a:t>log</a:t>
            </a:r>
            <a:r>
              <a:rPr lang="en-US" sz="3200">
                <a:solidFill>
                  <a:srgbClr val="FFFFFF"/>
                </a:solidFill>
              </a:rPr>
              <a:t> Radiance </a:t>
            </a:r>
            <a:r>
              <a:rPr lang="en-US" sz="3200">
                <a:solidFill>
                  <a:srgbClr val="7FFF00"/>
                </a:solidFill>
                <a:latin typeface="Symbol" pitchFamily="18" charset="2"/>
              </a:rPr>
              <a:t>+</a:t>
            </a:r>
            <a:r>
              <a:rPr lang="en-US" sz="3200">
                <a:solidFill>
                  <a:srgbClr val="FAFD00"/>
                </a:solidFill>
              </a:rPr>
              <a:t> log </a:t>
            </a:r>
            <a:r>
              <a:rPr lang="en-US" sz="3200">
                <a:solidFill>
                  <a:srgbClr val="FFFFFF"/>
                </a:solidFill>
                <a:latin typeface="Symbol" pitchFamily="18" charset="2"/>
              </a:rPr>
              <a:t>D</a:t>
            </a:r>
            <a:r>
              <a:rPr lang="en-US" sz="3200">
                <a:solidFill>
                  <a:srgbClr val="FFFFFF"/>
                </a:solidFill>
              </a:rPr>
              <a:t>t</a:t>
            </a:r>
          </a:p>
        </p:txBody>
      </p:sp>
      <p:sp>
        <p:nvSpPr>
          <p:cNvPr id="915487" name="Rectangle 31"/>
          <p:cNvSpPr>
            <a:spLocks noChangeArrowheads="1"/>
          </p:cNvSpPr>
          <p:nvPr/>
        </p:nvSpPr>
        <p:spPr bwMode="auto">
          <a:xfrm>
            <a:off x="2971800" y="4724401"/>
            <a:ext cx="5791200" cy="582211"/>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3200" dirty="0">
                <a:solidFill>
                  <a:srgbClr val="FFFFFF"/>
                </a:solidFill>
              </a:rPr>
              <a:t>Pixel Value Z </a:t>
            </a:r>
            <a:r>
              <a:rPr lang="en-US" sz="3200" dirty="0">
                <a:solidFill>
                  <a:srgbClr val="7FFF00"/>
                </a:solidFill>
              </a:rPr>
              <a:t>=</a:t>
            </a:r>
            <a:r>
              <a:rPr lang="en-US" sz="3200" dirty="0">
                <a:solidFill>
                  <a:srgbClr val="FFFFFF"/>
                </a:solidFill>
              </a:rPr>
              <a:t> </a:t>
            </a:r>
            <a:r>
              <a:rPr lang="en-US" sz="3200" i="1" dirty="0">
                <a:solidFill>
                  <a:srgbClr val="FFFFFF"/>
                </a:solidFill>
              </a:rPr>
              <a:t>f </a:t>
            </a:r>
            <a:r>
              <a:rPr lang="en-US" sz="3200" dirty="0">
                <a:solidFill>
                  <a:srgbClr val="FFFFFF"/>
                </a:solidFill>
              </a:rPr>
              <a:t>(Exposure)</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ChangeArrowheads="1"/>
          </p:cNvSpPr>
          <p:nvPr/>
        </p:nvSpPr>
        <p:spPr bwMode="auto">
          <a:xfrm>
            <a:off x="2846389" y="5721350"/>
            <a:ext cx="6499225" cy="515938"/>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800" dirty="0">
                <a:solidFill>
                  <a:srgbClr val="FFFFFF"/>
                </a:solidFill>
                <a:effectLst>
                  <a:outerShdw blurRad="38100" dist="38100" dir="2700000" algn="tl">
                    <a:srgbClr val="000000"/>
                  </a:outerShdw>
                </a:effectLst>
              </a:rPr>
              <a:t>log</a:t>
            </a:r>
            <a:r>
              <a:rPr lang="en-US" sz="2800" dirty="0">
                <a:solidFill>
                  <a:srgbClr val="FFFFFF"/>
                </a:solidFill>
                <a:effectLst>
                  <a:outerShdw blurRad="38100" dist="38100" dir="2700000" algn="tl">
                    <a:srgbClr val="000000"/>
                  </a:outerShdw>
                </a:effectLst>
                <a:latin typeface="Arial" charset="0"/>
              </a:rPr>
              <a:t> Exposure = </a:t>
            </a:r>
            <a:r>
              <a:rPr lang="en-US" sz="2800" dirty="0">
                <a:solidFill>
                  <a:srgbClr val="FFFFFF"/>
                </a:solidFill>
                <a:effectLst>
                  <a:outerShdw blurRad="38100" dist="38100" dir="2700000" algn="tl">
                    <a:srgbClr val="000000"/>
                  </a:outerShdw>
                </a:effectLst>
              </a:rPr>
              <a:t>log</a:t>
            </a:r>
            <a:r>
              <a:rPr lang="en-US" sz="2800" dirty="0">
                <a:solidFill>
                  <a:srgbClr val="FFFFFF"/>
                </a:solidFill>
                <a:effectLst>
                  <a:outerShdw blurRad="38100" dist="38100" dir="2700000" algn="tl">
                    <a:srgbClr val="000000"/>
                  </a:outerShdw>
                </a:effectLst>
                <a:latin typeface="Arial" charset="0"/>
              </a:rPr>
              <a:t> (Radiance</a:t>
            </a:r>
            <a:r>
              <a:rPr lang="en-US" sz="2800" dirty="0">
                <a:solidFill>
                  <a:srgbClr val="FFFFFF"/>
                </a:solidFill>
                <a:effectLst>
                  <a:outerShdw blurRad="38100" dist="38100" dir="2700000" algn="tl">
                    <a:srgbClr val="000000"/>
                  </a:outerShdw>
                </a:effectLst>
              </a:rPr>
              <a:t> × </a:t>
            </a:r>
            <a:r>
              <a:rPr lang="en-US" sz="2800" dirty="0">
                <a:solidFill>
                  <a:srgbClr val="FFFFFF"/>
                </a:solidFill>
                <a:effectLst>
                  <a:outerShdw blurRad="38100" dist="38100" dir="2700000" algn="tl">
                    <a:srgbClr val="000000"/>
                  </a:outerShdw>
                </a:effectLst>
                <a:latin typeface="Symbol" pitchFamily="18" charset="2"/>
              </a:rPr>
              <a:t>D</a:t>
            </a:r>
            <a:r>
              <a:rPr lang="en-US" sz="2800" dirty="0">
                <a:solidFill>
                  <a:srgbClr val="FFFFFF"/>
                </a:solidFill>
                <a:effectLst>
                  <a:outerShdw blurRad="38100" dist="38100" dir="2700000" algn="tl">
                    <a:srgbClr val="000000"/>
                  </a:outerShdw>
                </a:effectLst>
                <a:latin typeface="Arial" charset="0"/>
              </a:rPr>
              <a:t>t)</a:t>
            </a:r>
          </a:p>
        </p:txBody>
      </p:sp>
      <p:sp>
        <p:nvSpPr>
          <p:cNvPr id="909315" name="Rectangle 3"/>
          <p:cNvSpPr>
            <a:spLocks noChangeArrowheads="1"/>
          </p:cNvSpPr>
          <p:nvPr/>
        </p:nvSpPr>
        <p:spPr bwMode="auto">
          <a:xfrm>
            <a:off x="2844800" y="1295400"/>
            <a:ext cx="6502400" cy="4267200"/>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9316" name="Rectangle 4"/>
          <p:cNvSpPr>
            <a:spLocks noChangeArrowheads="1"/>
          </p:cNvSpPr>
          <p:nvPr/>
        </p:nvSpPr>
        <p:spPr bwMode="auto">
          <a:xfrm>
            <a:off x="3116264" y="1600200"/>
            <a:ext cx="5959475" cy="3657600"/>
          </a:xfrm>
          <a:prstGeom prst="rect">
            <a:avLst/>
          </a:prstGeom>
          <a:solidFill>
            <a:schemeClr val="tx2"/>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9317" name="Arc 5"/>
          <p:cNvSpPr>
            <a:spLocks/>
          </p:cNvSpPr>
          <p:nvPr/>
        </p:nvSpPr>
        <p:spPr bwMode="auto">
          <a:xfrm>
            <a:off x="4741864" y="1295400"/>
            <a:ext cx="1895475" cy="33528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50800" cap="rnd">
            <a:solidFill>
              <a:srgbClr val="00FF00"/>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9318" name="Rectangle 6"/>
          <p:cNvSpPr>
            <a:spLocks noChangeArrowheads="1"/>
          </p:cNvSpPr>
          <p:nvPr/>
        </p:nvSpPr>
        <p:spPr bwMode="auto">
          <a:xfrm>
            <a:off x="4648200" y="6248400"/>
            <a:ext cx="2895600" cy="457200"/>
          </a:xfrm>
          <a:prstGeom prst="rect">
            <a:avLst/>
          </a:prstGeom>
          <a:noFill/>
          <a:ln w="12700">
            <a:noFill/>
            <a:miter lim="800000"/>
            <a:headEnd/>
            <a:tailEnd/>
          </a:ln>
          <a:effectLst>
            <a:outerShdw dist="17961" dir="2700000"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9319" name="Rectangle 7"/>
          <p:cNvSpPr>
            <a:spLocks noChangeArrowheads="1"/>
          </p:cNvSpPr>
          <p:nvPr/>
        </p:nvSpPr>
        <p:spPr bwMode="auto">
          <a:xfrm>
            <a:off x="2624965" y="530551"/>
            <a:ext cx="6754808" cy="643766"/>
          </a:xfrm>
          <a:prstGeom prst="rect">
            <a:avLst/>
          </a:prstGeom>
          <a:noFill/>
          <a:ln w="12700">
            <a:noFill/>
            <a:miter lim="800000"/>
            <a:headEnd/>
            <a:tailEnd/>
          </a:ln>
          <a:effectLst/>
        </p:spPr>
        <p:txBody>
          <a:bodyPr wrap="square" lIns="90488" tIns="44450" rIns="90488" bIns="44450">
            <a:spAutoFit/>
          </a:bodyPr>
          <a:lstStyle/>
          <a:p>
            <a:pPr algn="ctr" eaLnBrk="0" fontAlgn="base" hangingPunct="0">
              <a:spcBef>
                <a:spcPct val="0"/>
              </a:spcBef>
              <a:spcAft>
                <a:spcPct val="0"/>
              </a:spcAft>
            </a:pPr>
            <a:r>
              <a:rPr lang="en-US" sz="3600" dirty="0">
                <a:solidFill>
                  <a:srgbClr val="FFFFFF"/>
                </a:solidFill>
                <a:effectLst>
                  <a:outerShdw blurRad="38100" dist="38100" dir="2700000" algn="tl">
                    <a:srgbClr val="000000"/>
                  </a:outerShdw>
                </a:effectLst>
              </a:rPr>
              <a:t>Imaging system response function </a:t>
            </a:r>
            <a:r>
              <a:rPr lang="en-US" sz="3600" i="1" dirty="0">
                <a:solidFill>
                  <a:srgbClr val="FFFFFF"/>
                </a:solidFill>
                <a:effectLst>
                  <a:outerShdw blurRad="38100" dist="38100" dir="2700000" algn="tl">
                    <a:srgbClr val="000000"/>
                  </a:outerShdw>
                </a:effectLst>
              </a:rPr>
              <a:t>f</a:t>
            </a:r>
          </a:p>
        </p:txBody>
      </p:sp>
      <p:sp>
        <p:nvSpPr>
          <p:cNvPr id="909320" name="Rectangle 8"/>
          <p:cNvSpPr>
            <a:spLocks noChangeArrowheads="1"/>
          </p:cNvSpPr>
          <p:nvPr/>
        </p:nvSpPr>
        <p:spPr bwMode="auto">
          <a:xfrm>
            <a:off x="1781685" y="2901951"/>
            <a:ext cx="1043556" cy="951543"/>
          </a:xfrm>
          <a:prstGeom prst="rect">
            <a:avLst/>
          </a:prstGeom>
          <a:noFill/>
          <a:ln w="12700">
            <a:noFill/>
            <a:miter lim="800000"/>
            <a:headEnd/>
            <a:tailEnd/>
          </a:ln>
          <a:effectLst/>
        </p:spPr>
        <p:txBody>
          <a:bodyPr wrap="none" lIns="90488" tIns="44450" rIns="90488" bIns="44450">
            <a:spAutoFit/>
          </a:bodyPr>
          <a:lstStyle/>
          <a:p>
            <a:pPr algn="ctr" eaLnBrk="0" fontAlgn="base" hangingPunct="0">
              <a:spcBef>
                <a:spcPct val="0"/>
              </a:spcBef>
              <a:spcAft>
                <a:spcPct val="0"/>
              </a:spcAft>
            </a:pPr>
            <a:r>
              <a:rPr lang="en-US" sz="2800">
                <a:solidFill>
                  <a:srgbClr val="FFFFFF"/>
                </a:solidFill>
                <a:effectLst>
                  <a:outerShdw blurRad="38100" dist="38100" dir="2700000" algn="tl">
                    <a:srgbClr val="000000"/>
                  </a:outerShdw>
                </a:effectLst>
                <a:latin typeface="Arial" charset="0"/>
              </a:rPr>
              <a:t>Pixel</a:t>
            </a:r>
          </a:p>
          <a:p>
            <a:pPr algn="ctr" eaLnBrk="0" fontAlgn="base" hangingPunct="0">
              <a:spcBef>
                <a:spcPct val="0"/>
              </a:spcBef>
              <a:spcAft>
                <a:spcPct val="0"/>
              </a:spcAft>
            </a:pPr>
            <a:r>
              <a:rPr lang="en-US" sz="2800">
                <a:solidFill>
                  <a:srgbClr val="FFFFFF"/>
                </a:solidFill>
                <a:effectLst>
                  <a:outerShdw blurRad="38100" dist="38100" dir="2700000" algn="tl">
                    <a:srgbClr val="000000"/>
                  </a:outerShdw>
                </a:effectLst>
                <a:latin typeface="Arial" charset="0"/>
              </a:rPr>
              <a:t>value</a:t>
            </a:r>
          </a:p>
        </p:txBody>
      </p:sp>
      <p:sp>
        <p:nvSpPr>
          <p:cNvPr id="909321" name="Rectangle 9"/>
          <p:cNvSpPr>
            <a:spLocks noChangeArrowheads="1"/>
          </p:cNvSpPr>
          <p:nvPr/>
        </p:nvSpPr>
        <p:spPr bwMode="auto">
          <a:xfrm>
            <a:off x="4741864" y="1295400"/>
            <a:ext cx="2708275" cy="304800"/>
          </a:xfrm>
          <a:prstGeom prst="rect">
            <a:avLst/>
          </a:prstGeom>
          <a:solidFill>
            <a:schemeClr val="folHlink"/>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nvGrpSpPr>
          <p:cNvPr id="909322" name="Group 10"/>
          <p:cNvGrpSpPr>
            <a:grpSpLocks/>
          </p:cNvGrpSpPr>
          <p:nvPr/>
        </p:nvGrpSpPr>
        <p:grpSpPr bwMode="auto">
          <a:xfrm>
            <a:off x="2844800" y="1295400"/>
            <a:ext cx="6502400" cy="4267200"/>
            <a:chOff x="936" y="816"/>
            <a:chExt cx="4608" cy="2688"/>
          </a:xfrm>
        </p:grpSpPr>
        <p:sp>
          <p:nvSpPr>
            <p:cNvPr id="909323" name="Line 11"/>
            <p:cNvSpPr>
              <a:spLocks noChangeShapeType="1"/>
            </p:cNvSpPr>
            <p:nvPr/>
          </p:nvSpPr>
          <p:spPr bwMode="auto">
            <a:xfrm>
              <a:off x="936" y="3504"/>
              <a:ext cx="4608" cy="0"/>
            </a:xfrm>
            <a:prstGeom prst="line">
              <a:avLst/>
            </a:prstGeom>
            <a:noFill/>
            <a:ln w="254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9324" name="Line 12"/>
            <p:cNvSpPr>
              <a:spLocks noChangeShapeType="1"/>
            </p:cNvSpPr>
            <p:nvPr/>
          </p:nvSpPr>
          <p:spPr bwMode="auto">
            <a:xfrm>
              <a:off x="5544" y="816"/>
              <a:ext cx="0" cy="2688"/>
            </a:xfrm>
            <a:prstGeom prst="line">
              <a:avLst/>
            </a:prstGeom>
            <a:noFill/>
            <a:ln w="254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9325" name="Line 13"/>
            <p:cNvSpPr>
              <a:spLocks noChangeShapeType="1"/>
            </p:cNvSpPr>
            <p:nvPr/>
          </p:nvSpPr>
          <p:spPr bwMode="auto">
            <a:xfrm>
              <a:off x="936" y="816"/>
              <a:ext cx="4608" cy="0"/>
            </a:xfrm>
            <a:prstGeom prst="line">
              <a:avLst/>
            </a:prstGeom>
            <a:noFill/>
            <a:ln w="254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9326" name="Line 14"/>
            <p:cNvSpPr>
              <a:spLocks noChangeShapeType="1"/>
            </p:cNvSpPr>
            <p:nvPr/>
          </p:nvSpPr>
          <p:spPr bwMode="auto">
            <a:xfrm>
              <a:off x="936" y="816"/>
              <a:ext cx="0" cy="2688"/>
            </a:xfrm>
            <a:prstGeom prst="line">
              <a:avLst/>
            </a:prstGeom>
            <a:noFill/>
            <a:ln w="254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sp>
        <p:nvSpPr>
          <p:cNvPr id="909327" name="Rectangle 15"/>
          <p:cNvSpPr>
            <a:spLocks noChangeArrowheads="1"/>
          </p:cNvSpPr>
          <p:nvPr/>
        </p:nvSpPr>
        <p:spPr bwMode="auto">
          <a:xfrm>
            <a:off x="4741864" y="1600200"/>
            <a:ext cx="2573337" cy="457200"/>
          </a:xfrm>
          <a:prstGeom prst="rect">
            <a:avLst/>
          </a:prstGeom>
          <a:solidFill>
            <a:schemeClr val="tx2"/>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9328" name="Line 16"/>
          <p:cNvSpPr>
            <a:spLocks noChangeShapeType="1"/>
          </p:cNvSpPr>
          <p:nvPr/>
        </p:nvSpPr>
        <p:spPr bwMode="auto">
          <a:xfrm>
            <a:off x="6570663" y="2057400"/>
            <a:ext cx="2235200" cy="0"/>
          </a:xfrm>
          <a:prstGeom prst="line">
            <a:avLst/>
          </a:prstGeom>
          <a:noFill/>
          <a:ln w="50800">
            <a:solidFill>
              <a:srgbClr val="FC0128"/>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9329" name="Line 17"/>
          <p:cNvSpPr>
            <a:spLocks noChangeShapeType="1"/>
          </p:cNvSpPr>
          <p:nvPr/>
        </p:nvSpPr>
        <p:spPr bwMode="auto">
          <a:xfrm>
            <a:off x="3386139" y="4648200"/>
            <a:ext cx="1355725" cy="0"/>
          </a:xfrm>
          <a:prstGeom prst="line">
            <a:avLst/>
          </a:prstGeom>
          <a:noFill/>
          <a:ln w="50800">
            <a:solidFill>
              <a:srgbClr val="FC0128"/>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909332" name="Group 20"/>
          <p:cNvGrpSpPr>
            <a:grpSpLocks/>
          </p:cNvGrpSpPr>
          <p:nvPr/>
        </p:nvGrpSpPr>
        <p:grpSpPr bwMode="auto">
          <a:xfrm>
            <a:off x="3116264" y="1600200"/>
            <a:ext cx="5959475" cy="3657600"/>
            <a:chOff x="1128" y="1008"/>
            <a:chExt cx="4224" cy="2304"/>
          </a:xfrm>
        </p:grpSpPr>
        <p:sp>
          <p:nvSpPr>
            <p:cNvPr id="909333" name="Line 21"/>
            <p:cNvSpPr>
              <a:spLocks noChangeShapeType="1"/>
            </p:cNvSpPr>
            <p:nvPr/>
          </p:nvSpPr>
          <p:spPr bwMode="auto">
            <a:xfrm>
              <a:off x="1128" y="3312"/>
              <a:ext cx="4224" cy="0"/>
            </a:xfrm>
            <a:prstGeom prst="line">
              <a:avLst/>
            </a:prstGeom>
            <a:noFill/>
            <a:ln w="254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9334" name="Line 22"/>
            <p:cNvSpPr>
              <a:spLocks noChangeShapeType="1"/>
            </p:cNvSpPr>
            <p:nvPr/>
          </p:nvSpPr>
          <p:spPr bwMode="auto">
            <a:xfrm flipV="1">
              <a:off x="5352" y="1008"/>
              <a:ext cx="0" cy="2304"/>
            </a:xfrm>
            <a:prstGeom prst="line">
              <a:avLst/>
            </a:prstGeom>
            <a:noFill/>
            <a:ln w="254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9335" name="Line 23"/>
            <p:cNvSpPr>
              <a:spLocks noChangeShapeType="1"/>
            </p:cNvSpPr>
            <p:nvPr/>
          </p:nvSpPr>
          <p:spPr bwMode="auto">
            <a:xfrm flipH="1">
              <a:off x="1128" y="1008"/>
              <a:ext cx="4224" cy="0"/>
            </a:xfrm>
            <a:prstGeom prst="line">
              <a:avLst/>
            </a:prstGeom>
            <a:noFill/>
            <a:ln w="254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9336" name="Line 24"/>
            <p:cNvSpPr>
              <a:spLocks noChangeShapeType="1"/>
            </p:cNvSpPr>
            <p:nvPr/>
          </p:nvSpPr>
          <p:spPr bwMode="auto">
            <a:xfrm>
              <a:off x="1128" y="1008"/>
              <a:ext cx="0" cy="2304"/>
            </a:xfrm>
            <a:prstGeom prst="line">
              <a:avLst/>
            </a:prstGeom>
            <a:noFill/>
            <a:ln w="254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sp>
        <p:nvSpPr>
          <p:cNvPr id="909337" name="Line 25"/>
          <p:cNvSpPr>
            <a:spLocks noChangeShapeType="1"/>
          </p:cNvSpPr>
          <p:nvPr/>
        </p:nvSpPr>
        <p:spPr bwMode="auto">
          <a:xfrm>
            <a:off x="6096000" y="3581400"/>
            <a:ext cx="0" cy="1676400"/>
          </a:xfrm>
          <a:prstGeom prst="line">
            <a:avLst/>
          </a:prstGeom>
          <a:noFill/>
          <a:ln w="25400">
            <a:solidFill>
              <a:srgbClr val="FFFFFF"/>
            </a:solidFill>
            <a:prstDash val="sysDot"/>
            <a:round/>
            <a:headEnd/>
            <a:tailEnd/>
          </a:ln>
          <a:effectLst>
            <a:outerShdw dist="35921"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9338" name="Line 26"/>
          <p:cNvSpPr>
            <a:spLocks noChangeShapeType="1"/>
          </p:cNvSpPr>
          <p:nvPr/>
        </p:nvSpPr>
        <p:spPr bwMode="auto">
          <a:xfrm flipH="1">
            <a:off x="3116264" y="3581400"/>
            <a:ext cx="2979737" cy="0"/>
          </a:xfrm>
          <a:prstGeom prst="line">
            <a:avLst/>
          </a:prstGeom>
          <a:noFill/>
          <a:ln w="25400">
            <a:solidFill>
              <a:srgbClr val="FFFFFF"/>
            </a:solidFill>
            <a:prstDash val="sysDot"/>
            <a:round/>
            <a:headEnd/>
            <a:tailEnd/>
          </a:ln>
          <a:effectLst>
            <a:outerShdw dist="35921"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9342" name="Text Box 30"/>
          <p:cNvSpPr txBox="1">
            <a:spLocks noChangeArrowheads="1"/>
          </p:cNvSpPr>
          <p:nvPr/>
        </p:nvSpPr>
        <p:spPr bwMode="auto">
          <a:xfrm>
            <a:off x="2406650" y="4419600"/>
            <a:ext cx="336550" cy="45720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400">
                <a:solidFill>
                  <a:srgbClr val="EAEAEA"/>
                </a:solidFill>
              </a:rPr>
              <a:t>0</a:t>
            </a:r>
          </a:p>
        </p:txBody>
      </p:sp>
      <p:sp>
        <p:nvSpPr>
          <p:cNvPr id="909343" name="Text Box 31"/>
          <p:cNvSpPr txBox="1">
            <a:spLocks noChangeArrowheads="1"/>
          </p:cNvSpPr>
          <p:nvPr/>
        </p:nvSpPr>
        <p:spPr bwMode="auto">
          <a:xfrm>
            <a:off x="2209800" y="1828800"/>
            <a:ext cx="641350" cy="45720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400">
                <a:solidFill>
                  <a:srgbClr val="EAEAEA"/>
                </a:solidFill>
              </a:rPr>
              <a:t>255</a:t>
            </a:r>
          </a:p>
        </p:txBody>
      </p:sp>
      <p:sp>
        <p:nvSpPr>
          <p:cNvPr id="909344" name="Text Box 32"/>
          <p:cNvSpPr txBox="1">
            <a:spLocks noChangeArrowheads="1"/>
          </p:cNvSpPr>
          <p:nvPr/>
        </p:nvSpPr>
        <p:spPr bwMode="auto">
          <a:xfrm>
            <a:off x="4724400" y="6248400"/>
            <a:ext cx="2897188" cy="45720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400">
                <a:solidFill>
                  <a:srgbClr val="EAEAEA"/>
                </a:solidFill>
                <a:latin typeface="Arial" charset="0"/>
              </a:rPr>
              <a:t>(CCD photon count)</a:t>
            </a:r>
          </a:p>
        </p:txBody>
      </p:sp>
      <p:sp>
        <p:nvSpPr>
          <p:cNvPr id="2" name="TextBox 1">
            <a:extLst>
              <a:ext uri="{FF2B5EF4-FFF2-40B4-BE49-F238E27FC236}">
                <a16:creationId xmlns="" xmlns:a16="http://schemas.microsoft.com/office/drawing/2014/main" id="{3FAC0D81-B2B5-4858-8C41-2E30817464BF}"/>
              </a:ext>
            </a:extLst>
          </p:cNvPr>
          <p:cNvSpPr txBox="1"/>
          <p:nvPr/>
        </p:nvSpPr>
        <p:spPr>
          <a:xfrm>
            <a:off x="9867216" y="2981235"/>
            <a:ext cx="2209799" cy="1200329"/>
          </a:xfrm>
          <a:prstGeom prst="rect">
            <a:avLst/>
          </a:prstGeom>
          <a:noFill/>
        </p:spPr>
        <p:txBody>
          <a:bodyPr wrap="square" rtlCol="0">
            <a:spAutoFit/>
          </a:bodyPr>
          <a:lstStyle/>
          <a:p>
            <a:pPr eaLnBrk="0" fontAlgn="base" hangingPunct="0">
              <a:spcBef>
                <a:spcPct val="0"/>
              </a:spcBef>
              <a:spcAft>
                <a:spcPct val="0"/>
              </a:spcAft>
            </a:pPr>
            <a:r>
              <a:rPr lang="en-US" sz="2400" i="1" dirty="0">
                <a:solidFill>
                  <a:srgbClr val="FFFFFF"/>
                </a:solidFill>
                <a:effectLst>
                  <a:outerShdw blurRad="38100" dist="38100" dir="2700000" algn="tl">
                    <a:srgbClr val="000000"/>
                  </a:outerShdw>
                </a:effectLst>
              </a:rPr>
              <a:t>f  </a:t>
            </a:r>
            <a:r>
              <a:rPr lang="en-US" sz="2400" dirty="0">
                <a:solidFill>
                  <a:srgbClr val="FFFFFF"/>
                </a:solidFill>
                <a:effectLst>
                  <a:outerShdw blurRad="38100" dist="38100" dir="2700000" algn="tl">
                    <a:srgbClr val="000000"/>
                  </a:outerShdw>
                </a:effectLst>
              </a:rPr>
              <a:t>monotonically increasing -&gt; invertible</a:t>
            </a:r>
            <a:endParaRPr lang="en-US" sz="2400" dirty="0">
              <a:solidFill>
                <a:srgbClr val="000000"/>
              </a:solidFill>
              <a:latin typeface="Arial" charset="0"/>
            </a:endParaRPr>
          </a:p>
        </p:txBody>
      </p:sp>
    </p:spTree>
    <p:extLst>
      <p:ext uri="{BB962C8B-B14F-4D97-AF65-F5344CB8AC3E}">
        <p14:creationId xmlns:p14="http://schemas.microsoft.com/office/powerpoint/2010/main" val="408753785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78" name="Rectangle 22"/>
          <p:cNvSpPr>
            <a:spLocks noGrp="1" noChangeArrowheads="1"/>
          </p:cNvSpPr>
          <p:nvPr>
            <p:ph type="title"/>
          </p:nvPr>
        </p:nvSpPr>
        <p:spPr>
          <a:xfrm>
            <a:off x="2209800" y="133350"/>
            <a:ext cx="7772400" cy="1143000"/>
          </a:xfrm>
          <a:noFill/>
          <a:ln/>
        </p:spPr>
        <p:txBody>
          <a:bodyPr/>
          <a:lstStyle/>
          <a:p>
            <a:r>
              <a:rPr lang="en-US" dirty="0"/>
              <a:t>The Algorithm</a:t>
            </a:r>
          </a:p>
        </p:txBody>
      </p:sp>
      <p:sp>
        <p:nvSpPr>
          <p:cNvPr id="915458" name="Rectangle 2"/>
          <p:cNvSpPr>
            <a:spLocks noChangeArrowheads="1"/>
          </p:cNvSpPr>
          <p:nvPr/>
        </p:nvSpPr>
        <p:spPr bwMode="auto">
          <a:xfrm>
            <a:off x="4063926" y="2964619"/>
            <a:ext cx="697831" cy="997439"/>
          </a:xfrm>
          <a:prstGeom prst="rect">
            <a:avLst/>
          </a:prstGeom>
          <a:gradFill rotWithShape="0">
            <a:gsLst>
              <a:gs pos="0">
                <a:srgbClr val="CECECE"/>
              </a:gs>
              <a:gs pos="50000">
                <a:srgbClr val="CECECE">
                  <a:gamma/>
                  <a:shade val="40000"/>
                  <a:invGamma/>
                </a:srgbClr>
              </a:gs>
              <a:gs pos="100000">
                <a:srgbClr val="CECECE"/>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59" name="Rectangle 3"/>
          <p:cNvSpPr>
            <a:spLocks noChangeArrowheads="1"/>
          </p:cNvSpPr>
          <p:nvPr/>
        </p:nvSpPr>
        <p:spPr bwMode="auto">
          <a:xfrm>
            <a:off x="4112763" y="3604219"/>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60" name="Rectangle 4"/>
          <p:cNvSpPr>
            <a:spLocks noChangeArrowheads="1"/>
          </p:cNvSpPr>
          <p:nvPr/>
        </p:nvSpPr>
        <p:spPr bwMode="auto">
          <a:xfrm>
            <a:off x="4200111" y="3050086"/>
            <a:ext cx="297729"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61" name="Rectangle 5"/>
          <p:cNvSpPr>
            <a:spLocks noChangeArrowheads="1"/>
          </p:cNvSpPr>
          <p:nvPr/>
        </p:nvSpPr>
        <p:spPr bwMode="auto">
          <a:xfrm>
            <a:off x="4420824" y="3304612"/>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62" name="Rectangle 6"/>
          <p:cNvSpPr>
            <a:spLocks noChangeArrowheads="1"/>
          </p:cNvSpPr>
          <p:nvPr/>
        </p:nvSpPr>
        <p:spPr bwMode="auto">
          <a:xfrm>
            <a:off x="4051715" y="4309061"/>
            <a:ext cx="742914" cy="643766"/>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b="1" dirty="0" err="1">
                <a:solidFill>
                  <a:srgbClr val="FFFFFF"/>
                </a:solidFill>
                <a:effectLst>
                  <a:outerShdw blurRad="38100" dist="38100" dir="2700000" algn="tl">
                    <a:srgbClr val="000000"/>
                  </a:outerShdw>
                </a:effectLst>
                <a:latin typeface="Symbol" pitchFamily="18" charset="2"/>
              </a:rPr>
              <a:t>D</a:t>
            </a:r>
            <a:r>
              <a:rPr lang="en-US" b="1" dirty="0" err="1">
                <a:solidFill>
                  <a:srgbClr val="FFFFFF"/>
                </a:solidFill>
                <a:effectLst>
                  <a:outerShdw blurRad="38100" dist="38100" dir="2700000" algn="tl">
                    <a:srgbClr val="000000"/>
                  </a:outerShdw>
                </a:effectLst>
              </a:rPr>
              <a:t>t</a:t>
            </a:r>
            <a:r>
              <a:rPr lang="en-US" b="1" dirty="0">
                <a:solidFill>
                  <a:srgbClr val="FFFFFF"/>
                </a:solidFill>
                <a:effectLst>
                  <a:outerShdw blurRad="38100" dist="38100" dir="2700000" algn="tl">
                    <a:srgbClr val="000000"/>
                  </a:outerShdw>
                </a:effectLst>
              </a:rPr>
              <a:t> =</a:t>
            </a:r>
            <a:br>
              <a:rPr lang="en-US" b="1" dirty="0">
                <a:solidFill>
                  <a:srgbClr val="FFFFFF"/>
                </a:solidFill>
                <a:effectLst>
                  <a:outerShdw blurRad="38100" dist="38100" dir="2700000" algn="tl">
                    <a:srgbClr val="000000"/>
                  </a:outerShdw>
                </a:effectLst>
              </a:rPr>
            </a:br>
            <a:r>
              <a:rPr lang="en-US" b="1" dirty="0">
                <a:solidFill>
                  <a:srgbClr val="FAFD00"/>
                </a:solidFill>
                <a:effectLst>
                  <a:outerShdw blurRad="38100" dist="38100" dir="2700000" algn="tl">
                    <a:srgbClr val="000000"/>
                  </a:outerShdw>
                </a:effectLst>
              </a:rPr>
              <a:t>1</a:t>
            </a:r>
            <a:r>
              <a:rPr lang="en-US" b="1" dirty="0">
                <a:solidFill>
                  <a:srgbClr val="FFFFFF"/>
                </a:solidFill>
                <a:effectLst>
                  <a:outerShdw blurRad="38100" dist="38100" dir="2700000" algn="tl">
                    <a:srgbClr val="000000"/>
                  </a:outerShdw>
                </a:effectLst>
              </a:rPr>
              <a:t> sec</a:t>
            </a:r>
          </a:p>
        </p:txBody>
      </p:sp>
      <p:sp>
        <p:nvSpPr>
          <p:cNvPr id="915463" name="Rectangle 7"/>
          <p:cNvSpPr>
            <a:spLocks noChangeArrowheads="1"/>
          </p:cNvSpPr>
          <p:nvPr/>
        </p:nvSpPr>
        <p:spPr bwMode="auto">
          <a:xfrm>
            <a:off x="2197719" y="2964619"/>
            <a:ext cx="698771" cy="997439"/>
          </a:xfrm>
          <a:prstGeom prst="rect">
            <a:avLst/>
          </a:prstGeom>
          <a:gradFill rotWithShape="0">
            <a:gsLst>
              <a:gs pos="0">
                <a:srgbClr val="676767"/>
              </a:gs>
              <a:gs pos="50000">
                <a:srgbClr val="676767">
                  <a:gamma/>
                  <a:shade val="20000"/>
                  <a:invGamma/>
                </a:srgbClr>
              </a:gs>
              <a:gs pos="100000">
                <a:srgbClr val="676767"/>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64" name="Rectangle 8"/>
          <p:cNvSpPr>
            <a:spLocks noChangeArrowheads="1"/>
          </p:cNvSpPr>
          <p:nvPr/>
        </p:nvSpPr>
        <p:spPr bwMode="auto">
          <a:xfrm>
            <a:off x="2245619" y="3604219"/>
            <a:ext cx="297729"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65" name="Rectangle 9"/>
          <p:cNvSpPr>
            <a:spLocks noChangeArrowheads="1"/>
          </p:cNvSpPr>
          <p:nvPr/>
        </p:nvSpPr>
        <p:spPr bwMode="auto">
          <a:xfrm>
            <a:off x="2334842" y="3050086"/>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66" name="Rectangle 10"/>
          <p:cNvSpPr>
            <a:spLocks noChangeArrowheads="1"/>
          </p:cNvSpPr>
          <p:nvPr/>
        </p:nvSpPr>
        <p:spPr bwMode="auto">
          <a:xfrm>
            <a:off x="2552739" y="3304612"/>
            <a:ext cx="297729"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67" name="Rectangle 11"/>
          <p:cNvSpPr>
            <a:spLocks noChangeArrowheads="1"/>
          </p:cNvSpPr>
          <p:nvPr/>
        </p:nvSpPr>
        <p:spPr bwMode="auto">
          <a:xfrm>
            <a:off x="2031478" y="4309061"/>
            <a:ext cx="1000256" cy="643766"/>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b="1" dirty="0" err="1">
                <a:solidFill>
                  <a:srgbClr val="FFFFFF"/>
                </a:solidFill>
                <a:effectLst>
                  <a:outerShdw blurRad="38100" dist="38100" dir="2700000" algn="tl">
                    <a:srgbClr val="000000"/>
                  </a:outerShdw>
                </a:effectLst>
                <a:latin typeface="Symbol" pitchFamily="18" charset="2"/>
              </a:rPr>
              <a:t>D</a:t>
            </a:r>
            <a:r>
              <a:rPr lang="en-US" b="1" dirty="0" err="1">
                <a:solidFill>
                  <a:srgbClr val="FFFFFF"/>
                </a:solidFill>
                <a:effectLst>
                  <a:outerShdw blurRad="38100" dist="38100" dir="2700000" algn="tl">
                    <a:srgbClr val="000000"/>
                  </a:outerShdw>
                </a:effectLst>
              </a:rPr>
              <a:t>t</a:t>
            </a:r>
            <a:r>
              <a:rPr lang="en-US" b="1" dirty="0">
                <a:solidFill>
                  <a:srgbClr val="FFFFFF"/>
                </a:solidFill>
                <a:effectLst>
                  <a:outerShdw blurRad="38100" dist="38100" dir="2700000" algn="tl">
                    <a:srgbClr val="000000"/>
                  </a:outerShdw>
                </a:effectLst>
              </a:rPr>
              <a:t> =</a:t>
            </a:r>
            <a:br>
              <a:rPr lang="en-US" b="1" dirty="0">
                <a:solidFill>
                  <a:srgbClr val="FFFFFF"/>
                </a:solidFill>
                <a:effectLst>
                  <a:outerShdw blurRad="38100" dist="38100" dir="2700000" algn="tl">
                    <a:srgbClr val="000000"/>
                  </a:outerShdw>
                </a:effectLst>
              </a:rPr>
            </a:br>
            <a:r>
              <a:rPr lang="en-US" b="1" dirty="0">
                <a:solidFill>
                  <a:srgbClr val="FAFD00"/>
                </a:solidFill>
                <a:effectLst>
                  <a:outerShdw blurRad="38100" dist="38100" dir="2700000" algn="tl">
                    <a:srgbClr val="000000"/>
                  </a:outerShdw>
                </a:effectLst>
              </a:rPr>
              <a:t>1/16 </a:t>
            </a:r>
            <a:r>
              <a:rPr lang="en-US" b="1" dirty="0">
                <a:solidFill>
                  <a:srgbClr val="FFFFFF"/>
                </a:solidFill>
                <a:effectLst>
                  <a:outerShdw blurRad="38100" dist="38100" dir="2700000" algn="tl">
                    <a:srgbClr val="000000"/>
                  </a:outerShdw>
                </a:effectLst>
              </a:rPr>
              <a:t>sec</a:t>
            </a:r>
          </a:p>
        </p:txBody>
      </p:sp>
      <p:sp>
        <p:nvSpPr>
          <p:cNvPr id="915468" name="Rectangle 12"/>
          <p:cNvSpPr>
            <a:spLocks noChangeArrowheads="1"/>
          </p:cNvSpPr>
          <p:nvPr/>
        </p:nvSpPr>
        <p:spPr bwMode="auto">
          <a:xfrm>
            <a:off x="5035066" y="2964619"/>
            <a:ext cx="696892" cy="997439"/>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69" name="Rectangle 13"/>
          <p:cNvSpPr>
            <a:spLocks noChangeArrowheads="1"/>
          </p:cNvSpPr>
          <p:nvPr/>
        </p:nvSpPr>
        <p:spPr bwMode="auto">
          <a:xfrm>
            <a:off x="5082965" y="3604219"/>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70" name="Rectangle 14"/>
          <p:cNvSpPr>
            <a:spLocks noChangeArrowheads="1"/>
          </p:cNvSpPr>
          <p:nvPr/>
        </p:nvSpPr>
        <p:spPr bwMode="auto">
          <a:xfrm>
            <a:off x="5170313" y="3050086"/>
            <a:ext cx="589823"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71" name="Rectangle 15"/>
          <p:cNvSpPr>
            <a:spLocks noChangeArrowheads="1"/>
          </p:cNvSpPr>
          <p:nvPr/>
        </p:nvSpPr>
        <p:spPr bwMode="auto">
          <a:xfrm>
            <a:off x="5391025" y="3304612"/>
            <a:ext cx="448942"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dirty="0">
                <a:solidFill>
                  <a:srgbClr val="00CAE3"/>
                </a:solidFill>
                <a:effectLst>
                  <a:outerShdw blurRad="38100" dist="38100" dir="2700000" algn="tl">
                    <a:srgbClr val="000000"/>
                  </a:outerShdw>
                </a:effectLst>
              </a:rPr>
              <a:t>• </a:t>
            </a:r>
            <a:br>
              <a:rPr lang="en-US" sz="2400" b="1" dirty="0">
                <a:solidFill>
                  <a:srgbClr val="00CAE3"/>
                </a:solidFill>
                <a:effectLst>
                  <a:outerShdw blurRad="38100" dist="38100" dir="2700000" algn="tl">
                    <a:srgbClr val="000000"/>
                  </a:outerShdw>
                </a:effectLst>
              </a:rPr>
            </a:br>
            <a:r>
              <a:rPr lang="en-US" sz="2400" b="1" dirty="0">
                <a:solidFill>
                  <a:srgbClr val="00CAE3"/>
                </a:solidFill>
                <a:effectLst>
                  <a:outerShdw blurRad="38100" dist="38100" dir="2700000" algn="tl">
                    <a:srgbClr val="000000"/>
                  </a:outerShdw>
                </a:effectLst>
              </a:rPr>
              <a:t>2</a:t>
            </a:r>
          </a:p>
        </p:txBody>
      </p:sp>
      <p:sp>
        <p:nvSpPr>
          <p:cNvPr id="915472" name="Rectangle 16"/>
          <p:cNvSpPr>
            <a:spLocks noChangeArrowheads="1"/>
          </p:cNvSpPr>
          <p:nvPr/>
        </p:nvSpPr>
        <p:spPr bwMode="auto">
          <a:xfrm>
            <a:off x="5013464" y="4309061"/>
            <a:ext cx="742914" cy="643766"/>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b="1" dirty="0" err="1">
                <a:solidFill>
                  <a:srgbClr val="FFFFFF"/>
                </a:solidFill>
                <a:effectLst>
                  <a:outerShdw blurRad="38100" dist="38100" dir="2700000" algn="tl">
                    <a:srgbClr val="000000"/>
                  </a:outerShdw>
                </a:effectLst>
                <a:latin typeface="Symbol" pitchFamily="18" charset="2"/>
              </a:rPr>
              <a:t>D</a:t>
            </a:r>
            <a:r>
              <a:rPr lang="en-US" b="1" dirty="0" err="1">
                <a:solidFill>
                  <a:srgbClr val="FFFFFF"/>
                </a:solidFill>
                <a:effectLst>
                  <a:outerShdw blurRad="38100" dist="38100" dir="2700000" algn="tl">
                    <a:srgbClr val="000000"/>
                  </a:outerShdw>
                </a:effectLst>
              </a:rPr>
              <a:t>t</a:t>
            </a:r>
            <a:r>
              <a:rPr lang="en-US" b="1" dirty="0">
                <a:solidFill>
                  <a:srgbClr val="FFFFFF"/>
                </a:solidFill>
                <a:effectLst>
                  <a:outerShdw blurRad="38100" dist="38100" dir="2700000" algn="tl">
                    <a:srgbClr val="000000"/>
                  </a:outerShdw>
                </a:effectLst>
              </a:rPr>
              <a:t> =</a:t>
            </a:r>
            <a:br>
              <a:rPr lang="en-US" b="1" dirty="0">
                <a:solidFill>
                  <a:srgbClr val="FFFFFF"/>
                </a:solidFill>
                <a:effectLst>
                  <a:outerShdw blurRad="38100" dist="38100" dir="2700000" algn="tl">
                    <a:srgbClr val="000000"/>
                  </a:outerShdw>
                </a:effectLst>
              </a:rPr>
            </a:br>
            <a:r>
              <a:rPr lang="en-US" b="1" dirty="0">
                <a:solidFill>
                  <a:srgbClr val="FAFD00"/>
                </a:solidFill>
                <a:effectLst>
                  <a:outerShdw blurRad="38100" dist="38100" dir="2700000" algn="tl">
                    <a:srgbClr val="000000"/>
                  </a:outerShdw>
                </a:effectLst>
              </a:rPr>
              <a:t>4</a:t>
            </a:r>
            <a:r>
              <a:rPr lang="en-US" b="1" dirty="0">
                <a:solidFill>
                  <a:srgbClr val="FFFFFF"/>
                </a:solidFill>
                <a:effectLst>
                  <a:outerShdw blurRad="38100" dist="38100" dir="2700000" algn="tl">
                    <a:srgbClr val="000000"/>
                  </a:outerShdw>
                </a:effectLst>
              </a:rPr>
              <a:t> sec</a:t>
            </a:r>
          </a:p>
        </p:txBody>
      </p:sp>
      <p:sp>
        <p:nvSpPr>
          <p:cNvPr id="915473" name="Rectangle 17"/>
          <p:cNvSpPr>
            <a:spLocks noChangeArrowheads="1"/>
          </p:cNvSpPr>
          <p:nvPr/>
        </p:nvSpPr>
        <p:spPr bwMode="auto">
          <a:xfrm>
            <a:off x="1220003" y="2964619"/>
            <a:ext cx="697831" cy="997439"/>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74" name="Rectangle 18"/>
          <p:cNvSpPr>
            <a:spLocks noChangeArrowheads="1"/>
          </p:cNvSpPr>
          <p:nvPr/>
        </p:nvSpPr>
        <p:spPr bwMode="auto">
          <a:xfrm>
            <a:off x="1267903" y="3604219"/>
            <a:ext cx="297729"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75" name="Rectangle 19"/>
          <p:cNvSpPr>
            <a:spLocks noChangeArrowheads="1"/>
          </p:cNvSpPr>
          <p:nvPr/>
        </p:nvSpPr>
        <p:spPr bwMode="auto">
          <a:xfrm>
            <a:off x="1357127" y="3050086"/>
            <a:ext cx="2958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76" name="Rectangle 20"/>
          <p:cNvSpPr>
            <a:spLocks noChangeArrowheads="1"/>
          </p:cNvSpPr>
          <p:nvPr/>
        </p:nvSpPr>
        <p:spPr bwMode="auto">
          <a:xfrm>
            <a:off x="1575023" y="3304612"/>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77" name="Rectangle 21"/>
          <p:cNvSpPr>
            <a:spLocks noChangeArrowheads="1"/>
          </p:cNvSpPr>
          <p:nvPr/>
        </p:nvSpPr>
        <p:spPr bwMode="auto">
          <a:xfrm>
            <a:off x="1069729" y="4309061"/>
            <a:ext cx="1000256" cy="643766"/>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b="1" dirty="0" err="1">
                <a:solidFill>
                  <a:srgbClr val="FFFFFF"/>
                </a:solidFill>
                <a:effectLst>
                  <a:outerShdw blurRad="38100" dist="38100" dir="2700000" algn="tl">
                    <a:srgbClr val="000000"/>
                  </a:outerShdw>
                </a:effectLst>
                <a:latin typeface="Symbol" pitchFamily="18" charset="2"/>
              </a:rPr>
              <a:t>D</a:t>
            </a:r>
            <a:r>
              <a:rPr lang="en-US" b="1" dirty="0" err="1">
                <a:solidFill>
                  <a:srgbClr val="FFFFFF"/>
                </a:solidFill>
                <a:effectLst>
                  <a:outerShdw blurRad="38100" dist="38100" dir="2700000" algn="tl">
                    <a:srgbClr val="000000"/>
                  </a:outerShdw>
                </a:effectLst>
              </a:rPr>
              <a:t>t</a:t>
            </a:r>
            <a:r>
              <a:rPr lang="en-US" b="1" dirty="0">
                <a:solidFill>
                  <a:srgbClr val="FFFFFF"/>
                </a:solidFill>
                <a:effectLst>
                  <a:outerShdw blurRad="38100" dist="38100" dir="2700000" algn="tl">
                    <a:srgbClr val="000000"/>
                  </a:outerShdw>
                </a:effectLst>
              </a:rPr>
              <a:t> =</a:t>
            </a:r>
            <a:br>
              <a:rPr lang="en-US" b="1" dirty="0">
                <a:solidFill>
                  <a:srgbClr val="FFFFFF"/>
                </a:solidFill>
                <a:effectLst>
                  <a:outerShdw blurRad="38100" dist="38100" dir="2700000" algn="tl">
                    <a:srgbClr val="000000"/>
                  </a:outerShdw>
                </a:effectLst>
              </a:rPr>
            </a:br>
            <a:r>
              <a:rPr lang="en-US" b="1" dirty="0">
                <a:solidFill>
                  <a:srgbClr val="FAFD00"/>
                </a:solidFill>
                <a:effectLst>
                  <a:outerShdw blurRad="38100" dist="38100" dir="2700000" algn="tl">
                    <a:srgbClr val="000000"/>
                  </a:outerShdw>
                </a:effectLst>
              </a:rPr>
              <a:t>1/64 </a:t>
            </a:r>
            <a:r>
              <a:rPr lang="en-US" b="1" dirty="0">
                <a:solidFill>
                  <a:srgbClr val="FFFFFF"/>
                </a:solidFill>
                <a:effectLst>
                  <a:outerShdw blurRad="38100" dist="38100" dir="2700000" algn="tl">
                    <a:srgbClr val="000000"/>
                  </a:outerShdw>
                </a:effectLst>
              </a:rPr>
              <a:t>sec</a:t>
            </a:r>
          </a:p>
        </p:txBody>
      </p:sp>
      <p:sp>
        <p:nvSpPr>
          <p:cNvPr id="915479" name="Rectangle 23"/>
          <p:cNvSpPr>
            <a:spLocks noChangeArrowheads="1"/>
          </p:cNvSpPr>
          <p:nvPr/>
        </p:nvSpPr>
        <p:spPr bwMode="auto">
          <a:xfrm>
            <a:off x="2089708" y="2400237"/>
            <a:ext cx="2781935" cy="459100"/>
          </a:xfrm>
          <a:prstGeom prst="rect">
            <a:avLst/>
          </a:prstGeom>
          <a:noFill/>
          <a:ln w="12700">
            <a:noFill/>
            <a:miter lim="800000"/>
            <a:headEnd/>
            <a:tailEnd/>
          </a:ln>
          <a:effectLst>
            <a:outerShdw dist="17961" dir="2700000" algn="ctr" rotWithShape="0">
              <a:schemeClr val="tx2"/>
            </a:outerShdw>
          </a:effectLst>
        </p:spPr>
        <p:txBody>
          <a:bodyPr wrap="square" lIns="90488" tIns="44450" rIns="90488" bIns="44450">
            <a:spAutoFit/>
          </a:bodyPr>
          <a:lstStyle/>
          <a:p>
            <a:pPr algn="ctr" eaLnBrk="0" fontAlgn="base" hangingPunct="0">
              <a:spcBef>
                <a:spcPct val="50000"/>
              </a:spcBef>
              <a:spcAft>
                <a:spcPct val="0"/>
              </a:spcAft>
            </a:pPr>
            <a:r>
              <a:rPr lang="en-US" sz="2400" dirty="0">
                <a:solidFill>
                  <a:srgbClr val="FFFFFF"/>
                </a:solidFill>
                <a:effectLst>
                  <a:outerShdw blurRad="38100" dist="38100" dir="2700000" algn="tl">
                    <a:srgbClr val="000000"/>
                  </a:outerShdw>
                </a:effectLst>
              </a:rPr>
              <a:t>Image series</a:t>
            </a:r>
          </a:p>
        </p:txBody>
      </p:sp>
      <p:sp>
        <p:nvSpPr>
          <p:cNvPr id="915480" name="Rectangle 24"/>
          <p:cNvSpPr>
            <a:spLocks noChangeArrowheads="1"/>
          </p:cNvSpPr>
          <p:nvPr/>
        </p:nvSpPr>
        <p:spPr bwMode="auto">
          <a:xfrm>
            <a:off x="3135048" y="2964619"/>
            <a:ext cx="698771" cy="997439"/>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81" name="Rectangle 25"/>
          <p:cNvSpPr>
            <a:spLocks noChangeArrowheads="1"/>
          </p:cNvSpPr>
          <p:nvPr/>
        </p:nvSpPr>
        <p:spPr bwMode="auto">
          <a:xfrm>
            <a:off x="3183886" y="3604219"/>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82" name="Rectangle 26"/>
          <p:cNvSpPr>
            <a:spLocks noChangeArrowheads="1"/>
          </p:cNvSpPr>
          <p:nvPr/>
        </p:nvSpPr>
        <p:spPr bwMode="auto">
          <a:xfrm>
            <a:off x="3272172" y="3050086"/>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83" name="Rectangle 27"/>
          <p:cNvSpPr>
            <a:spLocks noChangeArrowheads="1"/>
          </p:cNvSpPr>
          <p:nvPr/>
        </p:nvSpPr>
        <p:spPr bwMode="auto">
          <a:xfrm>
            <a:off x="3491008" y="3304612"/>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84" name="Rectangle 28"/>
          <p:cNvSpPr>
            <a:spLocks noChangeArrowheads="1"/>
          </p:cNvSpPr>
          <p:nvPr/>
        </p:nvSpPr>
        <p:spPr bwMode="auto">
          <a:xfrm>
            <a:off x="3073060" y="4309061"/>
            <a:ext cx="880038" cy="643766"/>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b="1" dirty="0" err="1">
                <a:solidFill>
                  <a:srgbClr val="FFFFFF"/>
                </a:solidFill>
                <a:effectLst>
                  <a:outerShdw blurRad="38100" dist="38100" dir="2700000" algn="tl">
                    <a:srgbClr val="000000"/>
                  </a:outerShdw>
                </a:effectLst>
                <a:latin typeface="Symbol" pitchFamily="18" charset="2"/>
              </a:rPr>
              <a:t>D</a:t>
            </a:r>
            <a:r>
              <a:rPr lang="en-US" b="1" dirty="0" err="1">
                <a:solidFill>
                  <a:srgbClr val="FFFFFF"/>
                </a:solidFill>
                <a:effectLst>
                  <a:outerShdw blurRad="38100" dist="38100" dir="2700000" algn="tl">
                    <a:srgbClr val="000000"/>
                  </a:outerShdw>
                </a:effectLst>
              </a:rPr>
              <a:t>t</a:t>
            </a:r>
            <a:r>
              <a:rPr lang="en-US" b="1" dirty="0">
                <a:solidFill>
                  <a:srgbClr val="FFFFFF"/>
                </a:solidFill>
                <a:effectLst>
                  <a:outerShdw blurRad="38100" dist="38100" dir="2700000" algn="tl">
                    <a:srgbClr val="000000"/>
                  </a:outerShdw>
                </a:effectLst>
              </a:rPr>
              <a:t> =</a:t>
            </a:r>
            <a:br>
              <a:rPr lang="en-US" b="1" dirty="0">
                <a:solidFill>
                  <a:srgbClr val="FFFFFF"/>
                </a:solidFill>
                <a:effectLst>
                  <a:outerShdw blurRad="38100" dist="38100" dir="2700000" algn="tl">
                    <a:srgbClr val="000000"/>
                  </a:outerShdw>
                </a:effectLst>
              </a:rPr>
            </a:br>
            <a:r>
              <a:rPr lang="en-US" b="1" dirty="0">
                <a:solidFill>
                  <a:srgbClr val="FAFD00"/>
                </a:solidFill>
                <a:effectLst>
                  <a:outerShdw blurRad="38100" dist="38100" dir="2700000" algn="tl">
                    <a:srgbClr val="000000"/>
                  </a:outerShdw>
                </a:effectLst>
              </a:rPr>
              <a:t>1/4 </a:t>
            </a:r>
            <a:r>
              <a:rPr lang="en-US" b="1" dirty="0">
                <a:solidFill>
                  <a:srgbClr val="FFFFFF"/>
                </a:solidFill>
                <a:effectLst>
                  <a:outerShdw blurRad="38100" dist="38100" dir="2700000" algn="tl">
                    <a:srgbClr val="000000"/>
                  </a:outerShdw>
                </a:effectLst>
              </a:rPr>
              <a:t>sec</a:t>
            </a:r>
          </a:p>
        </p:txBody>
      </p:sp>
      <p:sp>
        <p:nvSpPr>
          <p:cNvPr id="33" name="Rectangle 3"/>
          <p:cNvSpPr>
            <a:spLocks noChangeArrowheads="1"/>
          </p:cNvSpPr>
          <p:nvPr/>
        </p:nvSpPr>
        <p:spPr bwMode="auto">
          <a:xfrm>
            <a:off x="7564738" y="5570538"/>
            <a:ext cx="3394075" cy="459100"/>
          </a:xfrm>
          <a:prstGeom prst="rect">
            <a:avLst/>
          </a:prstGeom>
          <a:noFill/>
          <a:ln w="12700">
            <a:noFill/>
            <a:miter lim="800000"/>
            <a:headEnd/>
            <a:tailEnd/>
          </a:ln>
          <a:effectLst>
            <a:outerShdw dist="1796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400" dirty="0">
                <a:solidFill>
                  <a:srgbClr val="FAFD00"/>
                </a:solidFill>
              </a:rPr>
              <a:t>ln</a:t>
            </a:r>
            <a:r>
              <a:rPr lang="en-US" sz="2400" dirty="0">
                <a:solidFill>
                  <a:srgbClr val="FFFFFF"/>
                </a:solidFill>
              </a:rPr>
              <a:t> Exposure</a:t>
            </a:r>
          </a:p>
        </p:txBody>
      </p:sp>
      <p:sp>
        <p:nvSpPr>
          <p:cNvPr id="34" name="Rectangle 4"/>
          <p:cNvSpPr>
            <a:spLocks noChangeArrowheads="1"/>
          </p:cNvSpPr>
          <p:nvPr/>
        </p:nvSpPr>
        <p:spPr bwMode="auto">
          <a:xfrm>
            <a:off x="7567913" y="1582738"/>
            <a:ext cx="3387725" cy="914400"/>
          </a:xfrm>
          <a:prstGeom prst="rect">
            <a:avLst/>
          </a:prstGeom>
          <a:noFill/>
          <a:ln w="12700">
            <a:noFill/>
            <a:miter lim="800000"/>
            <a:headEnd/>
            <a:tailEnd/>
          </a:ln>
          <a:effectLst>
            <a:outerShdw dist="17961" dir="2700000" algn="ctr" rotWithShape="0">
              <a:schemeClr val="tx1"/>
            </a:outerShdw>
          </a:effectLst>
        </p:spPr>
        <p:txBody>
          <a:bodyPr lIns="90488" tIns="44450" rIns="90488" bIns="44450"/>
          <a:lstStyle/>
          <a:p>
            <a:pPr marL="342900" indent="-342900" algn="ctr" eaLnBrk="0" fontAlgn="base" hangingPunct="0">
              <a:spcBef>
                <a:spcPct val="0"/>
              </a:spcBef>
              <a:spcAft>
                <a:spcPct val="0"/>
              </a:spcAft>
            </a:pPr>
            <a:r>
              <a:rPr lang="en-US" sz="2800" dirty="0">
                <a:solidFill>
                  <a:srgbClr val="FAFD00"/>
                </a:solidFill>
              </a:rPr>
              <a:t>Assuming</a:t>
            </a:r>
            <a:r>
              <a:rPr lang="en-US" sz="2400" dirty="0">
                <a:solidFill>
                  <a:srgbClr val="FAFD00"/>
                </a:solidFill>
              </a:rPr>
              <a:t> unit radiance</a:t>
            </a:r>
          </a:p>
          <a:p>
            <a:pPr marL="342900" indent="-342900" algn="ctr" eaLnBrk="0" fontAlgn="base" hangingPunct="0">
              <a:spcBef>
                <a:spcPct val="0"/>
              </a:spcBef>
              <a:spcAft>
                <a:spcPct val="0"/>
              </a:spcAft>
            </a:pPr>
            <a:r>
              <a:rPr lang="en-US" sz="2400" dirty="0">
                <a:solidFill>
                  <a:srgbClr val="FAFD00"/>
                </a:solidFill>
              </a:rPr>
              <a:t>for each pixel</a:t>
            </a:r>
          </a:p>
        </p:txBody>
      </p:sp>
      <p:sp>
        <p:nvSpPr>
          <p:cNvPr id="35" name="Rectangle 6"/>
          <p:cNvSpPr>
            <a:spLocks noChangeArrowheads="1"/>
          </p:cNvSpPr>
          <p:nvPr/>
        </p:nvSpPr>
        <p:spPr bwMode="auto">
          <a:xfrm rot="16200000">
            <a:off x="5796262" y="3859057"/>
            <a:ext cx="3059112" cy="459100"/>
          </a:xfrm>
          <a:prstGeom prst="rect">
            <a:avLst/>
          </a:prstGeom>
          <a:noFill/>
          <a:ln w="12700">
            <a:noFill/>
            <a:miter lim="800000"/>
            <a:headEnd/>
            <a:tailEnd/>
          </a:ln>
          <a:effectLst>
            <a:outerShdw dist="1796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400" dirty="0">
                <a:solidFill>
                  <a:srgbClr val="FFFFFF"/>
                </a:solidFill>
              </a:rPr>
              <a:t>Pixel value</a:t>
            </a:r>
          </a:p>
        </p:txBody>
      </p:sp>
      <p:sp>
        <p:nvSpPr>
          <p:cNvPr id="36" name="Rectangle 35"/>
          <p:cNvSpPr>
            <a:spLocks noChangeArrowheads="1"/>
          </p:cNvSpPr>
          <p:nvPr/>
        </p:nvSpPr>
        <p:spPr bwMode="auto">
          <a:xfrm>
            <a:off x="7567913" y="2573338"/>
            <a:ext cx="3387725" cy="3048000"/>
          </a:xfrm>
          <a:prstGeom prst="rect">
            <a:avLst/>
          </a:prstGeom>
          <a:solidFill>
            <a:schemeClr val="tx2"/>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37" name="Rectangle 36"/>
          <p:cNvSpPr>
            <a:spLocks noChangeArrowheads="1"/>
          </p:cNvSpPr>
          <p:nvPr/>
        </p:nvSpPr>
        <p:spPr bwMode="auto">
          <a:xfrm>
            <a:off x="7709199" y="2655888"/>
            <a:ext cx="3105150" cy="2882900"/>
          </a:xfrm>
          <a:prstGeom prst="rect">
            <a:avLst/>
          </a:prstGeom>
          <a:noFill/>
          <a:ln w="12700">
            <a:solidFill>
              <a:srgbClr val="FFFFFF"/>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39" name="Line 38"/>
          <p:cNvSpPr>
            <a:spLocks noChangeShapeType="1"/>
          </p:cNvSpPr>
          <p:nvPr/>
        </p:nvSpPr>
        <p:spPr bwMode="auto">
          <a:xfrm>
            <a:off x="9261774" y="5468938"/>
            <a:ext cx="0" cy="7620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40" name="Line 39"/>
          <p:cNvSpPr>
            <a:spLocks noChangeShapeType="1"/>
          </p:cNvSpPr>
          <p:nvPr/>
        </p:nvSpPr>
        <p:spPr bwMode="auto">
          <a:xfrm>
            <a:off x="8517237" y="5468938"/>
            <a:ext cx="0" cy="7620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41" name="Line 40"/>
          <p:cNvSpPr>
            <a:spLocks noChangeShapeType="1"/>
          </p:cNvSpPr>
          <p:nvPr/>
        </p:nvSpPr>
        <p:spPr bwMode="auto">
          <a:xfrm>
            <a:off x="10074574" y="5468938"/>
            <a:ext cx="0" cy="7620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42" name="Line 41"/>
          <p:cNvSpPr>
            <a:spLocks noChangeShapeType="1"/>
          </p:cNvSpPr>
          <p:nvPr/>
        </p:nvSpPr>
        <p:spPr bwMode="auto">
          <a:xfrm>
            <a:off x="7247238" y="4783138"/>
            <a:ext cx="66675"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44" name="Freeform 43"/>
          <p:cNvSpPr>
            <a:spLocks/>
          </p:cNvSpPr>
          <p:nvPr/>
        </p:nvSpPr>
        <p:spPr bwMode="auto">
          <a:xfrm>
            <a:off x="8845849" y="3165477"/>
            <a:ext cx="1017588" cy="928687"/>
          </a:xfrm>
          <a:custGeom>
            <a:avLst/>
            <a:gdLst/>
            <a:ahLst/>
            <a:cxnLst>
              <a:cxn ang="0">
                <a:pos x="720" y="0"/>
              </a:cxn>
              <a:cxn ang="0">
                <a:pos x="536" y="0"/>
              </a:cxn>
              <a:cxn ang="0">
                <a:pos x="360" y="11"/>
              </a:cxn>
              <a:cxn ang="0">
                <a:pos x="184" y="280"/>
              </a:cxn>
              <a:cxn ang="0">
                <a:pos x="0" y="584"/>
              </a:cxn>
              <a:cxn ang="0">
                <a:pos x="0" y="584"/>
              </a:cxn>
              <a:cxn ang="0">
                <a:pos x="0" y="584"/>
              </a:cxn>
            </a:cxnLst>
            <a:rect l="0" t="0" r="r" b="b"/>
            <a:pathLst>
              <a:path w="721" h="585">
                <a:moveTo>
                  <a:pt x="720" y="0"/>
                </a:moveTo>
                <a:lnTo>
                  <a:pt x="536" y="0"/>
                </a:lnTo>
                <a:lnTo>
                  <a:pt x="360" y="11"/>
                </a:lnTo>
                <a:lnTo>
                  <a:pt x="184" y="280"/>
                </a:lnTo>
                <a:lnTo>
                  <a:pt x="0" y="584"/>
                </a:lnTo>
                <a:lnTo>
                  <a:pt x="0" y="584"/>
                </a:lnTo>
                <a:lnTo>
                  <a:pt x="0" y="584"/>
                </a:lnTo>
              </a:path>
            </a:pathLst>
          </a:custGeom>
          <a:noFill/>
          <a:ln w="12700" cap="rnd" cmpd="sng">
            <a:solidFill>
              <a:srgbClr val="FFFFFF"/>
            </a:solidFill>
            <a:prstDash val="sysDot"/>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45" name="Group 44"/>
          <p:cNvGrpSpPr>
            <a:grpSpLocks/>
          </p:cNvGrpSpPr>
          <p:nvPr/>
        </p:nvGrpSpPr>
        <p:grpSpPr bwMode="auto">
          <a:xfrm>
            <a:off x="8810924" y="3125788"/>
            <a:ext cx="1085850" cy="1003300"/>
            <a:chOff x="1336" y="1884"/>
            <a:chExt cx="770" cy="632"/>
          </a:xfrm>
        </p:grpSpPr>
        <p:sp>
          <p:nvSpPr>
            <p:cNvPr id="46" name="Oval 45"/>
            <p:cNvSpPr>
              <a:spLocks noChangeArrowheads="1"/>
            </p:cNvSpPr>
            <p:nvPr/>
          </p:nvSpPr>
          <p:spPr bwMode="auto">
            <a:xfrm>
              <a:off x="1696" y="1896"/>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47" name="Oval 46"/>
            <p:cNvSpPr>
              <a:spLocks noChangeArrowheads="1"/>
            </p:cNvSpPr>
            <p:nvPr/>
          </p:nvSpPr>
          <p:spPr bwMode="auto">
            <a:xfrm>
              <a:off x="1872" y="1886"/>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48" name="Oval 47"/>
            <p:cNvSpPr>
              <a:spLocks noChangeArrowheads="1"/>
            </p:cNvSpPr>
            <p:nvPr/>
          </p:nvSpPr>
          <p:spPr bwMode="auto">
            <a:xfrm>
              <a:off x="2058" y="1884"/>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49" name="Oval 48"/>
            <p:cNvSpPr>
              <a:spLocks noChangeArrowheads="1"/>
            </p:cNvSpPr>
            <p:nvPr/>
          </p:nvSpPr>
          <p:spPr bwMode="auto">
            <a:xfrm>
              <a:off x="1520" y="2164"/>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50" name="Oval 49"/>
            <p:cNvSpPr>
              <a:spLocks noChangeArrowheads="1"/>
            </p:cNvSpPr>
            <p:nvPr/>
          </p:nvSpPr>
          <p:spPr bwMode="auto">
            <a:xfrm>
              <a:off x="1336" y="2468"/>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
        <p:nvSpPr>
          <p:cNvPr id="51" name="Freeform 50"/>
          <p:cNvSpPr>
            <a:spLocks/>
          </p:cNvSpPr>
          <p:nvPr/>
        </p:nvSpPr>
        <p:spPr bwMode="auto">
          <a:xfrm>
            <a:off x="8845849" y="3482976"/>
            <a:ext cx="1028700" cy="1497012"/>
          </a:xfrm>
          <a:custGeom>
            <a:avLst/>
            <a:gdLst/>
            <a:ahLst/>
            <a:cxnLst>
              <a:cxn ang="0">
                <a:pos x="728" y="0"/>
              </a:cxn>
              <a:cxn ang="0">
                <a:pos x="544" y="312"/>
              </a:cxn>
              <a:cxn ang="0">
                <a:pos x="360" y="579"/>
              </a:cxn>
              <a:cxn ang="0">
                <a:pos x="176" y="776"/>
              </a:cxn>
              <a:cxn ang="0">
                <a:pos x="0" y="942"/>
              </a:cxn>
              <a:cxn ang="0">
                <a:pos x="0" y="942"/>
              </a:cxn>
              <a:cxn ang="0">
                <a:pos x="0" y="939"/>
              </a:cxn>
            </a:cxnLst>
            <a:rect l="0" t="0" r="r" b="b"/>
            <a:pathLst>
              <a:path w="729" h="943">
                <a:moveTo>
                  <a:pt x="728" y="0"/>
                </a:moveTo>
                <a:lnTo>
                  <a:pt x="544" y="312"/>
                </a:lnTo>
                <a:lnTo>
                  <a:pt x="360" y="579"/>
                </a:lnTo>
                <a:lnTo>
                  <a:pt x="176" y="776"/>
                </a:lnTo>
                <a:lnTo>
                  <a:pt x="0" y="942"/>
                </a:lnTo>
                <a:lnTo>
                  <a:pt x="0" y="942"/>
                </a:lnTo>
                <a:lnTo>
                  <a:pt x="0" y="939"/>
                </a:lnTo>
              </a:path>
            </a:pathLst>
          </a:custGeom>
          <a:noFill/>
          <a:ln w="12700" cap="rnd" cmpd="sng">
            <a:solidFill>
              <a:srgbClr val="FFFFFF"/>
            </a:solidFill>
            <a:prstDash val="sysDot"/>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52" name="Group 51"/>
          <p:cNvGrpSpPr>
            <a:grpSpLocks/>
          </p:cNvGrpSpPr>
          <p:nvPr/>
        </p:nvGrpSpPr>
        <p:grpSpPr bwMode="auto">
          <a:xfrm>
            <a:off x="8812513" y="3446464"/>
            <a:ext cx="1095375" cy="1565275"/>
            <a:chOff x="1338" y="2086"/>
            <a:chExt cx="776" cy="986"/>
          </a:xfrm>
        </p:grpSpPr>
        <p:sp>
          <p:nvSpPr>
            <p:cNvPr id="53" name="Oval 52"/>
            <p:cNvSpPr>
              <a:spLocks noChangeArrowheads="1"/>
            </p:cNvSpPr>
            <p:nvPr/>
          </p:nvSpPr>
          <p:spPr bwMode="auto">
            <a:xfrm>
              <a:off x="2066" y="2086"/>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54" name="Oval 53"/>
            <p:cNvSpPr>
              <a:spLocks noChangeArrowheads="1"/>
            </p:cNvSpPr>
            <p:nvPr/>
          </p:nvSpPr>
          <p:spPr bwMode="auto">
            <a:xfrm>
              <a:off x="1882" y="2396"/>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55" name="Oval 54"/>
            <p:cNvSpPr>
              <a:spLocks noChangeArrowheads="1"/>
            </p:cNvSpPr>
            <p:nvPr/>
          </p:nvSpPr>
          <p:spPr bwMode="auto">
            <a:xfrm>
              <a:off x="1696" y="2664"/>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56" name="Oval 55"/>
            <p:cNvSpPr>
              <a:spLocks noChangeArrowheads="1"/>
            </p:cNvSpPr>
            <p:nvPr/>
          </p:nvSpPr>
          <p:spPr bwMode="auto">
            <a:xfrm>
              <a:off x="1512" y="2860"/>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57" name="Oval 56"/>
            <p:cNvSpPr>
              <a:spLocks noChangeArrowheads="1"/>
            </p:cNvSpPr>
            <p:nvPr/>
          </p:nvSpPr>
          <p:spPr bwMode="auto">
            <a:xfrm>
              <a:off x="1338" y="3024"/>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
        <p:nvSpPr>
          <p:cNvPr id="58" name="Freeform 57"/>
          <p:cNvSpPr>
            <a:spLocks/>
          </p:cNvSpPr>
          <p:nvPr/>
        </p:nvSpPr>
        <p:spPr bwMode="auto">
          <a:xfrm>
            <a:off x="8841087" y="4572001"/>
            <a:ext cx="1022350" cy="690562"/>
          </a:xfrm>
          <a:custGeom>
            <a:avLst/>
            <a:gdLst/>
            <a:ahLst/>
            <a:cxnLst>
              <a:cxn ang="0">
                <a:pos x="723" y="0"/>
              </a:cxn>
              <a:cxn ang="0">
                <a:pos x="547" y="181"/>
              </a:cxn>
              <a:cxn ang="0">
                <a:pos x="363" y="298"/>
              </a:cxn>
              <a:cxn ang="0">
                <a:pos x="187" y="397"/>
              </a:cxn>
              <a:cxn ang="0">
                <a:pos x="0" y="434"/>
              </a:cxn>
            </a:cxnLst>
            <a:rect l="0" t="0" r="r" b="b"/>
            <a:pathLst>
              <a:path w="724" h="435">
                <a:moveTo>
                  <a:pt x="723" y="0"/>
                </a:moveTo>
                <a:lnTo>
                  <a:pt x="547" y="181"/>
                </a:lnTo>
                <a:lnTo>
                  <a:pt x="363" y="298"/>
                </a:lnTo>
                <a:lnTo>
                  <a:pt x="187" y="397"/>
                </a:lnTo>
                <a:lnTo>
                  <a:pt x="0" y="434"/>
                </a:lnTo>
              </a:path>
            </a:pathLst>
          </a:custGeom>
          <a:noFill/>
          <a:ln w="12700" cap="rnd" cmpd="sng">
            <a:solidFill>
              <a:srgbClr val="FFFFFF"/>
            </a:solidFill>
            <a:prstDash val="sysDot"/>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59" name="Group 58"/>
          <p:cNvGrpSpPr>
            <a:grpSpLocks/>
          </p:cNvGrpSpPr>
          <p:nvPr/>
        </p:nvGrpSpPr>
        <p:grpSpPr bwMode="auto">
          <a:xfrm>
            <a:off x="8812513" y="4529138"/>
            <a:ext cx="1081087" cy="768350"/>
            <a:chOff x="1338" y="2768"/>
            <a:chExt cx="766" cy="484"/>
          </a:xfrm>
        </p:grpSpPr>
        <p:sp>
          <p:nvSpPr>
            <p:cNvPr id="60" name="Oval 59"/>
            <p:cNvSpPr>
              <a:spLocks noChangeArrowheads="1"/>
            </p:cNvSpPr>
            <p:nvPr/>
          </p:nvSpPr>
          <p:spPr bwMode="auto">
            <a:xfrm>
              <a:off x="2056" y="276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61" name="Oval 60"/>
            <p:cNvSpPr>
              <a:spLocks noChangeArrowheads="1"/>
            </p:cNvSpPr>
            <p:nvPr/>
          </p:nvSpPr>
          <p:spPr bwMode="auto">
            <a:xfrm>
              <a:off x="1882" y="294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62" name="Oval 61"/>
            <p:cNvSpPr>
              <a:spLocks noChangeArrowheads="1"/>
            </p:cNvSpPr>
            <p:nvPr/>
          </p:nvSpPr>
          <p:spPr bwMode="auto">
            <a:xfrm>
              <a:off x="1696" y="306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63" name="Oval 62"/>
            <p:cNvSpPr>
              <a:spLocks noChangeArrowheads="1"/>
            </p:cNvSpPr>
            <p:nvPr/>
          </p:nvSpPr>
          <p:spPr bwMode="auto">
            <a:xfrm>
              <a:off x="1522" y="316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64" name="Oval 63"/>
            <p:cNvSpPr>
              <a:spLocks noChangeArrowheads="1"/>
            </p:cNvSpPr>
            <p:nvPr/>
          </p:nvSpPr>
          <p:spPr bwMode="auto">
            <a:xfrm>
              <a:off x="1338" y="3204"/>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
        <p:nvSpPr>
          <p:cNvPr id="67" name="Rectangle 66"/>
          <p:cNvSpPr>
            <a:spLocks noChangeArrowheads="1"/>
          </p:cNvSpPr>
          <p:nvPr/>
        </p:nvSpPr>
        <p:spPr bwMode="auto">
          <a:xfrm>
            <a:off x="8798224" y="3187701"/>
            <a:ext cx="501650" cy="3937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000" b="1">
                <a:solidFill>
                  <a:srgbClr val="CFCA02"/>
                </a:solidFill>
                <a:effectLst>
                  <a:outerShdw blurRad="38100" dist="38100" dir="2700000" algn="tl">
                    <a:srgbClr val="000000"/>
                  </a:outerShdw>
                </a:effectLst>
              </a:rPr>
              <a:t>3</a:t>
            </a:r>
          </a:p>
        </p:txBody>
      </p:sp>
      <p:sp>
        <p:nvSpPr>
          <p:cNvPr id="68" name="Rectangle 67"/>
          <p:cNvSpPr>
            <a:spLocks noChangeArrowheads="1"/>
          </p:cNvSpPr>
          <p:nvPr/>
        </p:nvSpPr>
        <p:spPr bwMode="auto">
          <a:xfrm>
            <a:off x="9745962" y="4711701"/>
            <a:ext cx="501650" cy="3937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000" b="1">
                <a:solidFill>
                  <a:srgbClr val="FF00FF"/>
                </a:solidFill>
                <a:effectLst>
                  <a:outerShdw blurRad="38100" dist="38100" dir="2700000" algn="tl">
                    <a:srgbClr val="000000"/>
                  </a:outerShdw>
                </a:effectLst>
              </a:rPr>
              <a:t>1</a:t>
            </a:r>
          </a:p>
        </p:txBody>
      </p:sp>
      <p:sp>
        <p:nvSpPr>
          <p:cNvPr id="69" name="Rectangle 68"/>
          <p:cNvSpPr>
            <a:spLocks noChangeArrowheads="1"/>
          </p:cNvSpPr>
          <p:nvPr/>
        </p:nvSpPr>
        <p:spPr bwMode="auto">
          <a:xfrm>
            <a:off x="9745962" y="3721101"/>
            <a:ext cx="501650" cy="3937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000" b="1">
                <a:solidFill>
                  <a:srgbClr val="00CAE3"/>
                </a:solidFill>
                <a:effectLst>
                  <a:outerShdw blurRad="38100" dist="38100" dir="2700000" algn="tl">
                    <a:srgbClr val="000000"/>
                  </a:outerShdw>
                </a:effectLst>
              </a:rPr>
              <a:t>2</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subTitle" idx="1"/>
          </p:nvPr>
        </p:nvSpPr>
        <p:spPr>
          <a:xfrm>
            <a:off x="2913064" y="447675"/>
            <a:ext cx="6365875" cy="609600"/>
          </a:xfrm>
          <a:noFill/>
          <a:ln/>
          <a:effectLst>
            <a:outerShdw dist="35921" dir="2700000" algn="ctr" rotWithShape="0">
              <a:schemeClr val="tx1"/>
            </a:outerShdw>
          </a:effectLst>
        </p:spPr>
        <p:txBody>
          <a:bodyPr/>
          <a:lstStyle/>
          <a:p>
            <a:pPr marL="342900" indent="-342900"/>
            <a:r>
              <a:rPr lang="en-US"/>
              <a:t>Response Curve</a:t>
            </a:r>
          </a:p>
        </p:txBody>
      </p:sp>
      <p:sp>
        <p:nvSpPr>
          <p:cNvPr id="917507" name="Rectangle 3"/>
          <p:cNvSpPr>
            <a:spLocks noChangeArrowheads="1"/>
          </p:cNvSpPr>
          <p:nvPr/>
        </p:nvSpPr>
        <p:spPr bwMode="auto">
          <a:xfrm>
            <a:off x="2163764" y="5435600"/>
            <a:ext cx="3394075" cy="459100"/>
          </a:xfrm>
          <a:prstGeom prst="rect">
            <a:avLst/>
          </a:prstGeom>
          <a:noFill/>
          <a:ln w="12700">
            <a:noFill/>
            <a:miter lim="800000"/>
            <a:headEnd/>
            <a:tailEnd/>
          </a:ln>
          <a:effectLst>
            <a:outerShdw dist="1796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400">
                <a:solidFill>
                  <a:srgbClr val="FAFD00"/>
                </a:solidFill>
              </a:rPr>
              <a:t>ln</a:t>
            </a:r>
            <a:r>
              <a:rPr lang="en-US" sz="2400">
                <a:solidFill>
                  <a:srgbClr val="FFFFFF"/>
                </a:solidFill>
              </a:rPr>
              <a:t> Exposure</a:t>
            </a:r>
          </a:p>
        </p:txBody>
      </p:sp>
      <p:sp>
        <p:nvSpPr>
          <p:cNvPr id="917508" name="Rectangle 4"/>
          <p:cNvSpPr>
            <a:spLocks noChangeArrowheads="1"/>
          </p:cNvSpPr>
          <p:nvPr/>
        </p:nvSpPr>
        <p:spPr bwMode="auto">
          <a:xfrm>
            <a:off x="2166939" y="1447800"/>
            <a:ext cx="3387725" cy="914400"/>
          </a:xfrm>
          <a:prstGeom prst="rect">
            <a:avLst/>
          </a:prstGeom>
          <a:noFill/>
          <a:ln w="12700">
            <a:noFill/>
            <a:miter lim="800000"/>
            <a:headEnd/>
            <a:tailEnd/>
          </a:ln>
          <a:effectLst>
            <a:outerShdw dist="17961" dir="2700000" algn="ctr" rotWithShape="0">
              <a:schemeClr val="tx1"/>
            </a:outerShdw>
          </a:effectLst>
        </p:spPr>
        <p:txBody>
          <a:bodyPr lIns="90488" tIns="44450" rIns="90488" bIns="44450"/>
          <a:lstStyle/>
          <a:p>
            <a:pPr marL="342900" indent="-342900" algn="ctr" eaLnBrk="0" fontAlgn="base" hangingPunct="0">
              <a:spcBef>
                <a:spcPct val="0"/>
              </a:spcBef>
              <a:spcAft>
                <a:spcPct val="0"/>
              </a:spcAft>
            </a:pPr>
            <a:r>
              <a:rPr lang="en-US" sz="2800" dirty="0">
                <a:solidFill>
                  <a:srgbClr val="FAFD00"/>
                </a:solidFill>
              </a:rPr>
              <a:t>Assuming</a:t>
            </a:r>
            <a:r>
              <a:rPr lang="en-US" sz="2400" dirty="0">
                <a:solidFill>
                  <a:srgbClr val="FAFD00"/>
                </a:solidFill>
              </a:rPr>
              <a:t> unit radiance</a:t>
            </a:r>
          </a:p>
          <a:p>
            <a:pPr marL="342900" indent="-342900" algn="ctr" eaLnBrk="0" fontAlgn="base" hangingPunct="0">
              <a:spcBef>
                <a:spcPct val="0"/>
              </a:spcBef>
              <a:spcAft>
                <a:spcPct val="0"/>
              </a:spcAft>
            </a:pPr>
            <a:r>
              <a:rPr lang="en-US" sz="2400" dirty="0">
                <a:solidFill>
                  <a:srgbClr val="FAFD00"/>
                </a:solidFill>
              </a:rPr>
              <a:t>for each pixel</a:t>
            </a:r>
          </a:p>
        </p:txBody>
      </p:sp>
      <p:sp>
        <p:nvSpPr>
          <p:cNvPr id="917509" name="Rectangle 5"/>
          <p:cNvSpPr>
            <a:spLocks noChangeArrowheads="1"/>
          </p:cNvSpPr>
          <p:nvPr/>
        </p:nvSpPr>
        <p:spPr bwMode="auto">
          <a:xfrm>
            <a:off x="6299200" y="1447800"/>
            <a:ext cx="4064000" cy="838200"/>
          </a:xfrm>
          <a:prstGeom prst="rect">
            <a:avLst/>
          </a:prstGeom>
          <a:noFill/>
          <a:ln w="12700">
            <a:noFill/>
            <a:miter lim="800000"/>
            <a:headEnd/>
            <a:tailEnd/>
          </a:ln>
          <a:effectLst>
            <a:outerShdw dist="17961" dir="2700000" algn="ctr" rotWithShape="0">
              <a:schemeClr val="tx1"/>
            </a:outerShdw>
          </a:effectLst>
        </p:spPr>
        <p:txBody>
          <a:bodyPr lIns="90488" tIns="44450" rIns="90488" bIns="44450"/>
          <a:lstStyle/>
          <a:p>
            <a:pPr marL="342900" indent="-342900" algn="ctr" eaLnBrk="0" fontAlgn="base" hangingPunct="0">
              <a:spcBef>
                <a:spcPct val="20000"/>
              </a:spcBef>
              <a:spcAft>
                <a:spcPct val="0"/>
              </a:spcAft>
            </a:pPr>
            <a:r>
              <a:rPr lang="en-US" sz="2800">
                <a:solidFill>
                  <a:srgbClr val="FAFD00"/>
                </a:solidFill>
              </a:rPr>
              <a:t>After</a:t>
            </a:r>
            <a:r>
              <a:rPr lang="en-US" sz="2400">
                <a:solidFill>
                  <a:srgbClr val="FAFD00"/>
                </a:solidFill>
              </a:rPr>
              <a:t> adjusting radiances to obtain a smooth response curve</a:t>
            </a:r>
          </a:p>
        </p:txBody>
      </p:sp>
      <p:sp>
        <p:nvSpPr>
          <p:cNvPr id="917510" name="Rectangle 6"/>
          <p:cNvSpPr>
            <a:spLocks noChangeArrowheads="1"/>
          </p:cNvSpPr>
          <p:nvPr/>
        </p:nvSpPr>
        <p:spPr bwMode="auto">
          <a:xfrm rot="16200000">
            <a:off x="395288" y="3724119"/>
            <a:ext cx="3059112" cy="459100"/>
          </a:xfrm>
          <a:prstGeom prst="rect">
            <a:avLst/>
          </a:prstGeom>
          <a:noFill/>
          <a:ln w="12700">
            <a:noFill/>
            <a:miter lim="800000"/>
            <a:headEnd/>
            <a:tailEnd/>
          </a:ln>
          <a:effectLst>
            <a:outerShdw dist="1796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400">
                <a:solidFill>
                  <a:srgbClr val="FFFFFF"/>
                </a:solidFill>
              </a:rPr>
              <a:t>Pixel value</a:t>
            </a:r>
          </a:p>
        </p:txBody>
      </p:sp>
      <p:grpSp>
        <p:nvGrpSpPr>
          <p:cNvPr id="917511" name="Group 7"/>
          <p:cNvGrpSpPr>
            <a:grpSpLocks/>
          </p:cNvGrpSpPr>
          <p:nvPr/>
        </p:nvGrpSpPr>
        <p:grpSpPr bwMode="auto">
          <a:xfrm>
            <a:off x="6637339" y="2438400"/>
            <a:ext cx="3387725" cy="3048000"/>
            <a:chOff x="3624" y="1536"/>
            <a:chExt cx="2400" cy="1920"/>
          </a:xfrm>
        </p:grpSpPr>
        <p:sp>
          <p:nvSpPr>
            <p:cNvPr id="917512" name="Rectangle 8"/>
            <p:cNvSpPr>
              <a:spLocks noChangeArrowheads="1"/>
            </p:cNvSpPr>
            <p:nvPr/>
          </p:nvSpPr>
          <p:spPr bwMode="auto">
            <a:xfrm>
              <a:off x="3624" y="1536"/>
              <a:ext cx="2400" cy="1920"/>
            </a:xfrm>
            <a:prstGeom prst="rect">
              <a:avLst/>
            </a:prstGeom>
            <a:solidFill>
              <a:schemeClr val="tx2"/>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13" name="Rectangle 9"/>
            <p:cNvSpPr>
              <a:spLocks noChangeArrowheads="1"/>
            </p:cNvSpPr>
            <p:nvPr/>
          </p:nvSpPr>
          <p:spPr bwMode="auto">
            <a:xfrm>
              <a:off x="3724" y="1588"/>
              <a:ext cx="2200" cy="1816"/>
            </a:xfrm>
            <a:prstGeom prst="rect">
              <a:avLst/>
            </a:prstGeom>
            <a:noFill/>
            <a:ln w="12700">
              <a:solidFill>
                <a:srgbClr val="FFFFFF"/>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14" name="Line 10"/>
            <p:cNvSpPr>
              <a:spLocks noChangeShapeType="1"/>
            </p:cNvSpPr>
            <p:nvPr/>
          </p:nvSpPr>
          <p:spPr bwMode="auto">
            <a:xfrm>
              <a:off x="3720" y="2496"/>
              <a:ext cx="48"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7515" name="Line 11"/>
            <p:cNvSpPr>
              <a:spLocks noChangeShapeType="1"/>
            </p:cNvSpPr>
            <p:nvPr/>
          </p:nvSpPr>
          <p:spPr bwMode="auto">
            <a:xfrm>
              <a:off x="4824" y="3360"/>
              <a:ext cx="0" cy="48"/>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7516" name="Line 12"/>
            <p:cNvSpPr>
              <a:spLocks noChangeShapeType="1"/>
            </p:cNvSpPr>
            <p:nvPr/>
          </p:nvSpPr>
          <p:spPr bwMode="auto">
            <a:xfrm>
              <a:off x="4296" y="3360"/>
              <a:ext cx="0" cy="48"/>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7517" name="Line 13"/>
            <p:cNvSpPr>
              <a:spLocks noChangeShapeType="1"/>
            </p:cNvSpPr>
            <p:nvPr/>
          </p:nvSpPr>
          <p:spPr bwMode="auto">
            <a:xfrm>
              <a:off x="5400" y="3360"/>
              <a:ext cx="0" cy="48"/>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7518" name="Line 14"/>
            <p:cNvSpPr>
              <a:spLocks noChangeShapeType="1"/>
            </p:cNvSpPr>
            <p:nvPr/>
          </p:nvSpPr>
          <p:spPr bwMode="auto">
            <a:xfrm>
              <a:off x="3720" y="2928"/>
              <a:ext cx="48"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7519" name="Line 15"/>
            <p:cNvSpPr>
              <a:spLocks noChangeShapeType="1"/>
            </p:cNvSpPr>
            <p:nvPr/>
          </p:nvSpPr>
          <p:spPr bwMode="auto">
            <a:xfrm>
              <a:off x="3720" y="2016"/>
              <a:ext cx="48"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sp>
        <p:nvSpPr>
          <p:cNvPr id="917520" name="Freeform 16"/>
          <p:cNvSpPr>
            <a:spLocks/>
          </p:cNvSpPr>
          <p:nvPr/>
        </p:nvSpPr>
        <p:spPr bwMode="auto">
          <a:xfrm>
            <a:off x="7096126" y="2954339"/>
            <a:ext cx="2538413" cy="2097087"/>
          </a:xfrm>
          <a:custGeom>
            <a:avLst/>
            <a:gdLst/>
            <a:ahLst/>
            <a:cxnLst>
              <a:cxn ang="0">
                <a:pos x="1798" y="0"/>
              </a:cxn>
              <a:cxn ang="0">
                <a:pos x="1616" y="0"/>
              </a:cxn>
              <a:cxn ang="0">
                <a:pos x="1438" y="11"/>
              </a:cxn>
              <a:cxn ang="0">
                <a:pos x="1312" y="206"/>
              </a:cxn>
              <a:cxn ang="0">
                <a:pos x="1267" y="280"/>
              </a:cxn>
              <a:cxn ang="0">
                <a:pos x="1126" y="515"/>
              </a:cxn>
              <a:cxn ang="0">
                <a:pos x="1078" y="587"/>
              </a:cxn>
              <a:cxn ang="0">
                <a:pos x="942" y="782"/>
              </a:cxn>
              <a:cxn ang="0">
                <a:pos x="854" y="886"/>
              </a:cxn>
              <a:cxn ang="0">
                <a:pos x="760" y="979"/>
              </a:cxn>
              <a:cxn ang="0">
                <a:pos x="675" y="1059"/>
              </a:cxn>
              <a:cxn ang="0">
                <a:pos x="587" y="1134"/>
              </a:cxn>
              <a:cxn ang="0">
                <a:pos x="496" y="1190"/>
              </a:cxn>
              <a:cxn ang="0">
                <a:pos x="318" y="1283"/>
              </a:cxn>
              <a:cxn ang="0">
                <a:pos x="131" y="1320"/>
              </a:cxn>
              <a:cxn ang="0">
                <a:pos x="0" y="1320"/>
              </a:cxn>
            </a:cxnLst>
            <a:rect l="0" t="0" r="r" b="b"/>
            <a:pathLst>
              <a:path w="1799" h="1321">
                <a:moveTo>
                  <a:pt x="1798" y="0"/>
                </a:moveTo>
                <a:lnTo>
                  <a:pt x="1616" y="0"/>
                </a:lnTo>
                <a:lnTo>
                  <a:pt x="1438" y="11"/>
                </a:lnTo>
                <a:lnTo>
                  <a:pt x="1312" y="206"/>
                </a:lnTo>
                <a:lnTo>
                  <a:pt x="1267" y="280"/>
                </a:lnTo>
                <a:lnTo>
                  <a:pt x="1126" y="515"/>
                </a:lnTo>
                <a:lnTo>
                  <a:pt x="1078" y="587"/>
                </a:lnTo>
                <a:lnTo>
                  <a:pt x="942" y="782"/>
                </a:lnTo>
                <a:lnTo>
                  <a:pt x="854" y="886"/>
                </a:lnTo>
                <a:lnTo>
                  <a:pt x="760" y="979"/>
                </a:lnTo>
                <a:lnTo>
                  <a:pt x="675" y="1059"/>
                </a:lnTo>
                <a:lnTo>
                  <a:pt x="587" y="1134"/>
                </a:lnTo>
                <a:lnTo>
                  <a:pt x="496" y="1190"/>
                </a:lnTo>
                <a:lnTo>
                  <a:pt x="318" y="1283"/>
                </a:lnTo>
                <a:lnTo>
                  <a:pt x="131" y="1320"/>
                </a:lnTo>
                <a:lnTo>
                  <a:pt x="0" y="1320"/>
                </a:lnTo>
              </a:path>
            </a:pathLst>
          </a:custGeom>
          <a:noFill/>
          <a:ln w="12700" cap="rnd" cmpd="sng">
            <a:solidFill>
              <a:srgbClr val="FFFFFF"/>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917521" name="Group 17"/>
          <p:cNvGrpSpPr>
            <a:grpSpLocks/>
          </p:cNvGrpSpPr>
          <p:nvPr/>
        </p:nvGrpSpPr>
        <p:grpSpPr bwMode="auto">
          <a:xfrm>
            <a:off x="8582025" y="2914650"/>
            <a:ext cx="1087438" cy="1003300"/>
            <a:chOff x="5002" y="1836"/>
            <a:chExt cx="770" cy="632"/>
          </a:xfrm>
        </p:grpSpPr>
        <p:sp>
          <p:nvSpPr>
            <p:cNvPr id="917522" name="Oval 18"/>
            <p:cNvSpPr>
              <a:spLocks noChangeArrowheads="1"/>
            </p:cNvSpPr>
            <p:nvPr/>
          </p:nvSpPr>
          <p:spPr bwMode="auto">
            <a:xfrm>
              <a:off x="5362" y="1848"/>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23" name="Oval 19"/>
            <p:cNvSpPr>
              <a:spLocks noChangeArrowheads="1"/>
            </p:cNvSpPr>
            <p:nvPr/>
          </p:nvSpPr>
          <p:spPr bwMode="auto">
            <a:xfrm>
              <a:off x="5538" y="1838"/>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24" name="Oval 20"/>
            <p:cNvSpPr>
              <a:spLocks noChangeArrowheads="1"/>
            </p:cNvSpPr>
            <p:nvPr/>
          </p:nvSpPr>
          <p:spPr bwMode="auto">
            <a:xfrm>
              <a:off x="5724" y="1836"/>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25" name="Oval 21"/>
            <p:cNvSpPr>
              <a:spLocks noChangeArrowheads="1"/>
            </p:cNvSpPr>
            <p:nvPr/>
          </p:nvSpPr>
          <p:spPr bwMode="auto">
            <a:xfrm>
              <a:off x="5186" y="2116"/>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26" name="Oval 22"/>
            <p:cNvSpPr>
              <a:spLocks noChangeArrowheads="1"/>
            </p:cNvSpPr>
            <p:nvPr/>
          </p:nvSpPr>
          <p:spPr bwMode="auto">
            <a:xfrm>
              <a:off x="5002" y="2420"/>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grpSp>
        <p:nvGrpSpPr>
          <p:cNvPr id="917527" name="Group 23"/>
          <p:cNvGrpSpPr>
            <a:grpSpLocks/>
          </p:cNvGrpSpPr>
          <p:nvPr/>
        </p:nvGrpSpPr>
        <p:grpSpPr bwMode="auto">
          <a:xfrm>
            <a:off x="7881939" y="3235326"/>
            <a:ext cx="1095375" cy="1565275"/>
            <a:chOff x="4506" y="2038"/>
            <a:chExt cx="776" cy="986"/>
          </a:xfrm>
        </p:grpSpPr>
        <p:sp>
          <p:nvSpPr>
            <p:cNvPr id="917528" name="Oval 24"/>
            <p:cNvSpPr>
              <a:spLocks noChangeArrowheads="1"/>
            </p:cNvSpPr>
            <p:nvPr/>
          </p:nvSpPr>
          <p:spPr bwMode="auto">
            <a:xfrm>
              <a:off x="5234" y="2038"/>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29" name="Oval 25"/>
            <p:cNvSpPr>
              <a:spLocks noChangeArrowheads="1"/>
            </p:cNvSpPr>
            <p:nvPr/>
          </p:nvSpPr>
          <p:spPr bwMode="auto">
            <a:xfrm>
              <a:off x="5050" y="2348"/>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30" name="Oval 26"/>
            <p:cNvSpPr>
              <a:spLocks noChangeArrowheads="1"/>
            </p:cNvSpPr>
            <p:nvPr/>
          </p:nvSpPr>
          <p:spPr bwMode="auto">
            <a:xfrm>
              <a:off x="4864" y="2616"/>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31" name="Oval 27"/>
            <p:cNvSpPr>
              <a:spLocks noChangeArrowheads="1"/>
            </p:cNvSpPr>
            <p:nvPr/>
          </p:nvSpPr>
          <p:spPr bwMode="auto">
            <a:xfrm>
              <a:off x="4680" y="2812"/>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32" name="Oval 28"/>
            <p:cNvSpPr>
              <a:spLocks noChangeArrowheads="1"/>
            </p:cNvSpPr>
            <p:nvPr/>
          </p:nvSpPr>
          <p:spPr bwMode="auto">
            <a:xfrm>
              <a:off x="4506" y="2976"/>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grpSp>
        <p:nvGrpSpPr>
          <p:cNvPr id="917533" name="Group 29"/>
          <p:cNvGrpSpPr>
            <a:grpSpLocks/>
          </p:cNvGrpSpPr>
          <p:nvPr/>
        </p:nvGrpSpPr>
        <p:grpSpPr bwMode="auto">
          <a:xfrm>
            <a:off x="7251700" y="4318000"/>
            <a:ext cx="1081088" cy="768350"/>
            <a:chOff x="4059" y="2720"/>
            <a:chExt cx="766" cy="484"/>
          </a:xfrm>
        </p:grpSpPr>
        <p:sp>
          <p:nvSpPr>
            <p:cNvPr id="917534" name="Oval 30"/>
            <p:cNvSpPr>
              <a:spLocks noChangeArrowheads="1"/>
            </p:cNvSpPr>
            <p:nvPr/>
          </p:nvSpPr>
          <p:spPr bwMode="auto">
            <a:xfrm>
              <a:off x="4777" y="2720"/>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35" name="Oval 31"/>
            <p:cNvSpPr>
              <a:spLocks noChangeArrowheads="1"/>
            </p:cNvSpPr>
            <p:nvPr/>
          </p:nvSpPr>
          <p:spPr bwMode="auto">
            <a:xfrm>
              <a:off x="4603" y="2900"/>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36" name="Oval 32"/>
            <p:cNvSpPr>
              <a:spLocks noChangeArrowheads="1"/>
            </p:cNvSpPr>
            <p:nvPr/>
          </p:nvSpPr>
          <p:spPr bwMode="auto">
            <a:xfrm>
              <a:off x="4417" y="3020"/>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37" name="Oval 33"/>
            <p:cNvSpPr>
              <a:spLocks noChangeArrowheads="1"/>
            </p:cNvSpPr>
            <p:nvPr/>
          </p:nvSpPr>
          <p:spPr bwMode="auto">
            <a:xfrm>
              <a:off x="4243" y="3120"/>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38" name="Oval 34"/>
            <p:cNvSpPr>
              <a:spLocks noChangeArrowheads="1"/>
            </p:cNvSpPr>
            <p:nvPr/>
          </p:nvSpPr>
          <p:spPr bwMode="auto">
            <a:xfrm>
              <a:off x="4059" y="3156"/>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
        <p:nvSpPr>
          <p:cNvPr id="917539" name="Rectangle 35"/>
          <p:cNvSpPr>
            <a:spLocks noChangeArrowheads="1"/>
          </p:cNvSpPr>
          <p:nvPr/>
        </p:nvSpPr>
        <p:spPr bwMode="auto">
          <a:xfrm>
            <a:off x="2166939" y="2438400"/>
            <a:ext cx="3387725" cy="3048000"/>
          </a:xfrm>
          <a:prstGeom prst="rect">
            <a:avLst/>
          </a:prstGeom>
          <a:solidFill>
            <a:schemeClr val="tx2"/>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40" name="Rectangle 36"/>
          <p:cNvSpPr>
            <a:spLocks noChangeArrowheads="1"/>
          </p:cNvSpPr>
          <p:nvPr/>
        </p:nvSpPr>
        <p:spPr bwMode="auto">
          <a:xfrm>
            <a:off x="2308225" y="2520950"/>
            <a:ext cx="3105150" cy="2882900"/>
          </a:xfrm>
          <a:prstGeom prst="rect">
            <a:avLst/>
          </a:prstGeom>
          <a:noFill/>
          <a:ln w="12700">
            <a:solidFill>
              <a:srgbClr val="FFFFFF"/>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41" name="Line 37"/>
          <p:cNvSpPr>
            <a:spLocks noChangeShapeType="1"/>
          </p:cNvSpPr>
          <p:nvPr/>
        </p:nvSpPr>
        <p:spPr bwMode="auto">
          <a:xfrm>
            <a:off x="2303464" y="3962400"/>
            <a:ext cx="66675"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7542" name="Line 38"/>
          <p:cNvSpPr>
            <a:spLocks noChangeShapeType="1"/>
          </p:cNvSpPr>
          <p:nvPr/>
        </p:nvSpPr>
        <p:spPr bwMode="auto">
          <a:xfrm>
            <a:off x="3860800" y="5334000"/>
            <a:ext cx="0" cy="7620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7543" name="Line 39"/>
          <p:cNvSpPr>
            <a:spLocks noChangeShapeType="1"/>
          </p:cNvSpPr>
          <p:nvPr/>
        </p:nvSpPr>
        <p:spPr bwMode="auto">
          <a:xfrm>
            <a:off x="3116263" y="5334000"/>
            <a:ext cx="0" cy="7620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7544" name="Line 40"/>
          <p:cNvSpPr>
            <a:spLocks noChangeShapeType="1"/>
          </p:cNvSpPr>
          <p:nvPr/>
        </p:nvSpPr>
        <p:spPr bwMode="auto">
          <a:xfrm>
            <a:off x="4673600" y="5334000"/>
            <a:ext cx="0" cy="7620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7545" name="Line 41"/>
          <p:cNvSpPr>
            <a:spLocks noChangeShapeType="1"/>
          </p:cNvSpPr>
          <p:nvPr/>
        </p:nvSpPr>
        <p:spPr bwMode="auto">
          <a:xfrm>
            <a:off x="2303464" y="4648200"/>
            <a:ext cx="66675"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7546" name="Line 42"/>
          <p:cNvSpPr>
            <a:spLocks noChangeShapeType="1"/>
          </p:cNvSpPr>
          <p:nvPr/>
        </p:nvSpPr>
        <p:spPr bwMode="auto">
          <a:xfrm>
            <a:off x="2303464" y="3200400"/>
            <a:ext cx="66675"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7547" name="Freeform 43"/>
          <p:cNvSpPr>
            <a:spLocks/>
          </p:cNvSpPr>
          <p:nvPr/>
        </p:nvSpPr>
        <p:spPr bwMode="auto">
          <a:xfrm>
            <a:off x="3444875" y="3030539"/>
            <a:ext cx="1017588" cy="928687"/>
          </a:xfrm>
          <a:custGeom>
            <a:avLst/>
            <a:gdLst/>
            <a:ahLst/>
            <a:cxnLst>
              <a:cxn ang="0">
                <a:pos x="720" y="0"/>
              </a:cxn>
              <a:cxn ang="0">
                <a:pos x="536" y="0"/>
              </a:cxn>
              <a:cxn ang="0">
                <a:pos x="360" y="11"/>
              </a:cxn>
              <a:cxn ang="0">
                <a:pos x="184" y="280"/>
              </a:cxn>
              <a:cxn ang="0">
                <a:pos x="0" y="584"/>
              </a:cxn>
              <a:cxn ang="0">
                <a:pos x="0" y="584"/>
              </a:cxn>
              <a:cxn ang="0">
                <a:pos x="0" y="584"/>
              </a:cxn>
            </a:cxnLst>
            <a:rect l="0" t="0" r="r" b="b"/>
            <a:pathLst>
              <a:path w="721" h="585">
                <a:moveTo>
                  <a:pt x="720" y="0"/>
                </a:moveTo>
                <a:lnTo>
                  <a:pt x="536" y="0"/>
                </a:lnTo>
                <a:lnTo>
                  <a:pt x="360" y="11"/>
                </a:lnTo>
                <a:lnTo>
                  <a:pt x="184" y="280"/>
                </a:lnTo>
                <a:lnTo>
                  <a:pt x="0" y="584"/>
                </a:lnTo>
                <a:lnTo>
                  <a:pt x="0" y="584"/>
                </a:lnTo>
                <a:lnTo>
                  <a:pt x="0" y="584"/>
                </a:lnTo>
              </a:path>
            </a:pathLst>
          </a:custGeom>
          <a:noFill/>
          <a:ln w="12700" cap="rnd" cmpd="sng">
            <a:solidFill>
              <a:srgbClr val="FFFFFF"/>
            </a:solidFill>
            <a:prstDash val="sysDot"/>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917548" name="Group 44"/>
          <p:cNvGrpSpPr>
            <a:grpSpLocks/>
          </p:cNvGrpSpPr>
          <p:nvPr/>
        </p:nvGrpSpPr>
        <p:grpSpPr bwMode="auto">
          <a:xfrm>
            <a:off x="3409950" y="2990850"/>
            <a:ext cx="1085850" cy="1003300"/>
            <a:chOff x="1336" y="1884"/>
            <a:chExt cx="770" cy="632"/>
          </a:xfrm>
        </p:grpSpPr>
        <p:sp>
          <p:nvSpPr>
            <p:cNvPr id="917549" name="Oval 45"/>
            <p:cNvSpPr>
              <a:spLocks noChangeArrowheads="1"/>
            </p:cNvSpPr>
            <p:nvPr/>
          </p:nvSpPr>
          <p:spPr bwMode="auto">
            <a:xfrm>
              <a:off x="1696" y="1896"/>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50" name="Oval 46"/>
            <p:cNvSpPr>
              <a:spLocks noChangeArrowheads="1"/>
            </p:cNvSpPr>
            <p:nvPr/>
          </p:nvSpPr>
          <p:spPr bwMode="auto">
            <a:xfrm>
              <a:off x="1872" y="1886"/>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51" name="Oval 47"/>
            <p:cNvSpPr>
              <a:spLocks noChangeArrowheads="1"/>
            </p:cNvSpPr>
            <p:nvPr/>
          </p:nvSpPr>
          <p:spPr bwMode="auto">
            <a:xfrm>
              <a:off x="2058" y="1884"/>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52" name="Oval 48"/>
            <p:cNvSpPr>
              <a:spLocks noChangeArrowheads="1"/>
            </p:cNvSpPr>
            <p:nvPr/>
          </p:nvSpPr>
          <p:spPr bwMode="auto">
            <a:xfrm>
              <a:off x="1520" y="2164"/>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53" name="Oval 49"/>
            <p:cNvSpPr>
              <a:spLocks noChangeArrowheads="1"/>
            </p:cNvSpPr>
            <p:nvPr/>
          </p:nvSpPr>
          <p:spPr bwMode="auto">
            <a:xfrm>
              <a:off x="1336" y="2468"/>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
        <p:nvSpPr>
          <p:cNvPr id="917554" name="Freeform 50"/>
          <p:cNvSpPr>
            <a:spLocks/>
          </p:cNvSpPr>
          <p:nvPr/>
        </p:nvSpPr>
        <p:spPr bwMode="auto">
          <a:xfrm>
            <a:off x="3444875" y="3348038"/>
            <a:ext cx="1028700" cy="1497012"/>
          </a:xfrm>
          <a:custGeom>
            <a:avLst/>
            <a:gdLst/>
            <a:ahLst/>
            <a:cxnLst>
              <a:cxn ang="0">
                <a:pos x="728" y="0"/>
              </a:cxn>
              <a:cxn ang="0">
                <a:pos x="544" y="312"/>
              </a:cxn>
              <a:cxn ang="0">
                <a:pos x="360" y="579"/>
              </a:cxn>
              <a:cxn ang="0">
                <a:pos x="176" y="776"/>
              </a:cxn>
              <a:cxn ang="0">
                <a:pos x="0" y="942"/>
              </a:cxn>
              <a:cxn ang="0">
                <a:pos x="0" y="942"/>
              </a:cxn>
              <a:cxn ang="0">
                <a:pos x="0" y="939"/>
              </a:cxn>
            </a:cxnLst>
            <a:rect l="0" t="0" r="r" b="b"/>
            <a:pathLst>
              <a:path w="729" h="943">
                <a:moveTo>
                  <a:pt x="728" y="0"/>
                </a:moveTo>
                <a:lnTo>
                  <a:pt x="544" y="312"/>
                </a:lnTo>
                <a:lnTo>
                  <a:pt x="360" y="579"/>
                </a:lnTo>
                <a:lnTo>
                  <a:pt x="176" y="776"/>
                </a:lnTo>
                <a:lnTo>
                  <a:pt x="0" y="942"/>
                </a:lnTo>
                <a:lnTo>
                  <a:pt x="0" y="942"/>
                </a:lnTo>
                <a:lnTo>
                  <a:pt x="0" y="939"/>
                </a:lnTo>
              </a:path>
            </a:pathLst>
          </a:custGeom>
          <a:noFill/>
          <a:ln w="12700" cap="rnd" cmpd="sng">
            <a:solidFill>
              <a:srgbClr val="FFFFFF"/>
            </a:solidFill>
            <a:prstDash val="sysDot"/>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917555" name="Group 51"/>
          <p:cNvGrpSpPr>
            <a:grpSpLocks/>
          </p:cNvGrpSpPr>
          <p:nvPr/>
        </p:nvGrpSpPr>
        <p:grpSpPr bwMode="auto">
          <a:xfrm>
            <a:off x="3411539" y="3311526"/>
            <a:ext cx="1095375" cy="1565275"/>
            <a:chOff x="1338" y="2086"/>
            <a:chExt cx="776" cy="986"/>
          </a:xfrm>
        </p:grpSpPr>
        <p:sp>
          <p:nvSpPr>
            <p:cNvPr id="917556" name="Oval 52"/>
            <p:cNvSpPr>
              <a:spLocks noChangeArrowheads="1"/>
            </p:cNvSpPr>
            <p:nvPr/>
          </p:nvSpPr>
          <p:spPr bwMode="auto">
            <a:xfrm>
              <a:off x="2066" y="2086"/>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57" name="Oval 53"/>
            <p:cNvSpPr>
              <a:spLocks noChangeArrowheads="1"/>
            </p:cNvSpPr>
            <p:nvPr/>
          </p:nvSpPr>
          <p:spPr bwMode="auto">
            <a:xfrm>
              <a:off x="1882" y="2396"/>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58" name="Oval 54"/>
            <p:cNvSpPr>
              <a:spLocks noChangeArrowheads="1"/>
            </p:cNvSpPr>
            <p:nvPr/>
          </p:nvSpPr>
          <p:spPr bwMode="auto">
            <a:xfrm>
              <a:off x="1696" y="2664"/>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59" name="Oval 55"/>
            <p:cNvSpPr>
              <a:spLocks noChangeArrowheads="1"/>
            </p:cNvSpPr>
            <p:nvPr/>
          </p:nvSpPr>
          <p:spPr bwMode="auto">
            <a:xfrm>
              <a:off x="1512" y="2860"/>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60" name="Oval 56"/>
            <p:cNvSpPr>
              <a:spLocks noChangeArrowheads="1"/>
            </p:cNvSpPr>
            <p:nvPr/>
          </p:nvSpPr>
          <p:spPr bwMode="auto">
            <a:xfrm>
              <a:off x="1338" y="3024"/>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
        <p:nvSpPr>
          <p:cNvPr id="917561" name="Freeform 57"/>
          <p:cNvSpPr>
            <a:spLocks/>
          </p:cNvSpPr>
          <p:nvPr/>
        </p:nvSpPr>
        <p:spPr bwMode="auto">
          <a:xfrm>
            <a:off x="3440113" y="4437063"/>
            <a:ext cx="1022350" cy="690562"/>
          </a:xfrm>
          <a:custGeom>
            <a:avLst/>
            <a:gdLst/>
            <a:ahLst/>
            <a:cxnLst>
              <a:cxn ang="0">
                <a:pos x="723" y="0"/>
              </a:cxn>
              <a:cxn ang="0">
                <a:pos x="547" y="181"/>
              </a:cxn>
              <a:cxn ang="0">
                <a:pos x="363" y="298"/>
              </a:cxn>
              <a:cxn ang="0">
                <a:pos x="187" y="397"/>
              </a:cxn>
              <a:cxn ang="0">
                <a:pos x="0" y="434"/>
              </a:cxn>
            </a:cxnLst>
            <a:rect l="0" t="0" r="r" b="b"/>
            <a:pathLst>
              <a:path w="724" h="435">
                <a:moveTo>
                  <a:pt x="723" y="0"/>
                </a:moveTo>
                <a:lnTo>
                  <a:pt x="547" y="181"/>
                </a:lnTo>
                <a:lnTo>
                  <a:pt x="363" y="298"/>
                </a:lnTo>
                <a:lnTo>
                  <a:pt x="187" y="397"/>
                </a:lnTo>
                <a:lnTo>
                  <a:pt x="0" y="434"/>
                </a:lnTo>
              </a:path>
            </a:pathLst>
          </a:custGeom>
          <a:noFill/>
          <a:ln w="12700" cap="rnd" cmpd="sng">
            <a:solidFill>
              <a:srgbClr val="FFFFFF"/>
            </a:solidFill>
            <a:prstDash val="sysDot"/>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917562" name="Group 58"/>
          <p:cNvGrpSpPr>
            <a:grpSpLocks/>
          </p:cNvGrpSpPr>
          <p:nvPr/>
        </p:nvGrpSpPr>
        <p:grpSpPr bwMode="auto">
          <a:xfrm>
            <a:off x="3411539" y="4394200"/>
            <a:ext cx="1081087" cy="768350"/>
            <a:chOff x="1338" y="2768"/>
            <a:chExt cx="766" cy="484"/>
          </a:xfrm>
        </p:grpSpPr>
        <p:sp>
          <p:nvSpPr>
            <p:cNvPr id="917563" name="Oval 59"/>
            <p:cNvSpPr>
              <a:spLocks noChangeArrowheads="1"/>
            </p:cNvSpPr>
            <p:nvPr/>
          </p:nvSpPr>
          <p:spPr bwMode="auto">
            <a:xfrm>
              <a:off x="2056" y="276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64" name="Oval 60"/>
            <p:cNvSpPr>
              <a:spLocks noChangeArrowheads="1"/>
            </p:cNvSpPr>
            <p:nvPr/>
          </p:nvSpPr>
          <p:spPr bwMode="auto">
            <a:xfrm>
              <a:off x="1882" y="294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65" name="Oval 61"/>
            <p:cNvSpPr>
              <a:spLocks noChangeArrowheads="1"/>
            </p:cNvSpPr>
            <p:nvPr/>
          </p:nvSpPr>
          <p:spPr bwMode="auto">
            <a:xfrm>
              <a:off x="1696" y="306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66" name="Oval 62"/>
            <p:cNvSpPr>
              <a:spLocks noChangeArrowheads="1"/>
            </p:cNvSpPr>
            <p:nvPr/>
          </p:nvSpPr>
          <p:spPr bwMode="auto">
            <a:xfrm>
              <a:off x="1522" y="316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67" name="Oval 63"/>
            <p:cNvSpPr>
              <a:spLocks noChangeArrowheads="1"/>
            </p:cNvSpPr>
            <p:nvPr/>
          </p:nvSpPr>
          <p:spPr bwMode="auto">
            <a:xfrm>
              <a:off x="1338" y="3204"/>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
        <p:nvSpPr>
          <p:cNvPr id="917568" name="AutoShape 64"/>
          <p:cNvSpPr>
            <a:spLocks noChangeArrowheads="1"/>
          </p:cNvSpPr>
          <p:nvPr/>
        </p:nvSpPr>
        <p:spPr bwMode="auto">
          <a:xfrm>
            <a:off x="3894139" y="3238500"/>
            <a:ext cx="238125" cy="266700"/>
          </a:xfrm>
          <a:prstGeom prst="rightArrow">
            <a:avLst>
              <a:gd name="adj1" fmla="val 50000"/>
              <a:gd name="adj2" fmla="val 50005"/>
            </a:avLst>
          </a:prstGeom>
          <a:solidFill>
            <a:schemeClr val="accent1"/>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69" name="AutoShape 65"/>
          <p:cNvSpPr>
            <a:spLocks noChangeArrowheads="1"/>
          </p:cNvSpPr>
          <p:nvPr/>
        </p:nvSpPr>
        <p:spPr bwMode="auto">
          <a:xfrm flipH="1">
            <a:off x="3827464" y="4533900"/>
            <a:ext cx="236537" cy="266700"/>
          </a:xfrm>
          <a:prstGeom prst="rightArrow">
            <a:avLst>
              <a:gd name="adj1" fmla="val 50000"/>
              <a:gd name="adj2" fmla="val 50005"/>
            </a:avLst>
          </a:prstGeom>
          <a:solidFill>
            <a:schemeClr val="accent1"/>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70" name="Rectangle 66"/>
          <p:cNvSpPr>
            <a:spLocks noChangeArrowheads="1"/>
          </p:cNvSpPr>
          <p:nvPr/>
        </p:nvSpPr>
        <p:spPr bwMode="auto">
          <a:xfrm>
            <a:off x="3397250" y="3052763"/>
            <a:ext cx="501650" cy="3937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000" b="1">
                <a:solidFill>
                  <a:srgbClr val="CFCA02"/>
                </a:solidFill>
                <a:effectLst>
                  <a:outerShdw blurRad="38100" dist="38100" dir="2700000" algn="tl">
                    <a:srgbClr val="000000"/>
                  </a:outerShdw>
                </a:effectLst>
              </a:rPr>
              <a:t>3</a:t>
            </a:r>
          </a:p>
        </p:txBody>
      </p:sp>
      <p:sp>
        <p:nvSpPr>
          <p:cNvPr id="917571" name="Rectangle 67"/>
          <p:cNvSpPr>
            <a:spLocks noChangeArrowheads="1"/>
          </p:cNvSpPr>
          <p:nvPr/>
        </p:nvSpPr>
        <p:spPr bwMode="auto">
          <a:xfrm>
            <a:off x="4344988" y="4576763"/>
            <a:ext cx="501650" cy="3937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000" b="1">
                <a:solidFill>
                  <a:srgbClr val="FF00FF"/>
                </a:solidFill>
                <a:effectLst>
                  <a:outerShdw blurRad="38100" dist="38100" dir="2700000" algn="tl">
                    <a:srgbClr val="000000"/>
                  </a:outerShdw>
                </a:effectLst>
              </a:rPr>
              <a:t>1</a:t>
            </a:r>
          </a:p>
        </p:txBody>
      </p:sp>
      <p:sp>
        <p:nvSpPr>
          <p:cNvPr id="917572" name="Rectangle 68"/>
          <p:cNvSpPr>
            <a:spLocks noChangeArrowheads="1"/>
          </p:cNvSpPr>
          <p:nvPr/>
        </p:nvSpPr>
        <p:spPr bwMode="auto">
          <a:xfrm>
            <a:off x="4344988" y="3586163"/>
            <a:ext cx="501650" cy="3937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000" b="1">
                <a:solidFill>
                  <a:srgbClr val="00CAE3"/>
                </a:solidFill>
                <a:effectLst>
                  <a:outerShdw blurRad="38100" dist="38100" dir="2700000" algn="tl">
                    <a:srgbClr val="000000"/>
                  </a:outerShdw>
                </a:effectLst>
              </a:rPr>
              <a:t>2</a:t>
            </a:r>
          </a:p>
        </p:txBody>
      </p:sp>
      <p:sp>
        <p:nvSpPr>
          <p:cNvPr id="917573" name="Rectangle 69"/>
          <p:cNvSpPr>
            <a:spLocks noChangeArrowheads="1"/>
          </p:cNvSpPr>
          <p:nvPr/>
        </p:nvSpPr>
        <p:spPr bwMode="auto">
          <a:xfrm>
            <a:off x="6634164" y="5435600"/>
            <a:ext cx="3394075" cy="459100"/>
          </a:xfrm>
          <a:prstGeom prst="rect">
            <a:avLst/>
          </a:prstGeom>
          <a:noFill/>
          <a:ln w="12700">
            <a:noFill/>
            <a:miter lim="800000"/>
            <a:headEnd/>
            <a:tailEnd/>
          </a:ln>
          <a:effectLst>
            <a:outerShdw dist="1796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400">
                <a:solidFill>
                  <a:srgbClr val="FAFD00"/>
                </a:solidFill>
              </a:rPr>
              <a:t>ln</a:t>
            </a:r>
            <a:r>
              <a:rPr lang="en-US" sz="2400">
                <a:solidFill>
                  <a:srgbClr val="FFFFFF"/>
                </a:solidFill>
              </a:rPr>
              <a:t> Exposure</a:t>
            </a:r>
          </a:p>
        </p:txBody>
      </p:sp>
      <p:sp>
        <p:nvSpPr>
          <p:cNvPr id="917574" name="AutoShape 70"/>
          <p:cNvSpPr>
            <a:spLocks noChangeArrowheads="1"/>
          </p:cNvSpPr>
          <p:nvPr/>
        </p:nvSpPr>
        <p:spPr bwMode="auto">
          <a:xfrm>
            <a:off x="5689600" y="2590800"/>
            <a:ext cx="812800" cy="457200"/>
          </a:xfrm>
          <a:prstGeom prst="rightArrow">
            <a:avLst>
              <a:gd name="adj1" fmla="val 50000"/>
              <a:gd name="adj2" fmla="val 82560"/>
            </a:avLst>
          </a:prstGeom>
          <a:solidFill>
            <a:srgbClr val="FAFD00"/>
          </a:solidFill>
          <a:ln w="12700">
            <a:noFill/>
            <a:miter lim="800000"/>
            <a:headEnd/>
            <a:tailEnd/>
          </a:ln>
          <a:effectLst>
            <a:outerShdw dist="56796" dir="3806097"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7575" name="Rectangle 71"/>
          <p:cNvSpPr>
            <a:spLocks noChangeArrowheads="1"/>
          </p:cNvSpPr>
          <p:nvPr/>
        </p:nvSpPr>
        <p:spPr bwMode="auto">
          <a:xfrm rot="16200000">
            <a:off x="4864895" y="3723326"/>
            <a:ext cx="3057525" cy="459100"/>
          </a:xfrm>
          <a:prstGeom prst="rect">
            <a:avLst/>
          </a:prstGeom>
          <a:noFill/>
          <a:ln w="12700">
            <a:noFill/>
            <a:miter lim="800000"/>
            <a:headEnd/>
            <a:tailEnd/>
          </a:ln>
          <a:effectLst>
            <a:outerShdw dist="1796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400">
                <a:solidFill>
                  <a:srgbClr val="FFFFFF"/>
                </a:solidFill>
              </a:rPr>
              <a:t>Pixel value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75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75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75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75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75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75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75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75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175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75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7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09" grpId="0"/>
      <p:bldP spid="917520" grpId="0" animBg="1"/>
      <p:bldP spid="917568" grpId="0" animBg="1"/>
      <p:bldP spid="917569" grpId="0" animBg="1"/>
      <p:bldP spid="917573" grpId="0"/>
      <p:bldP spid="917574" grpId="0" animBg="1"/>
      <p:bldP spid="91757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78" name="Rectangle 22"/>
          <p:cNvSpPr>
            <a:spLocks noGrp="1" noChangeArrowheads="1"/>
          </p:cNvSpPr>
          <p:nvPr>
            <p:ph type="title"/>
          </p:nvPr>
        </p:nvSpPr>
        <p:spPr>
          <a:xfrm>
            <a:off x="2209800" y="133350"/>
            <a:ext cx="7772400" cy="1143000"/>
          </a:xfrm>
          <a:noFill/>
          <a:ln/>
        </p:spPr>
        <p:txBody>
          <a:bodyPr/>
          <a:lstStyle/>
          <a:p>
            <a:r>
              <a:rPr lang="en-US" dirty="0"/>
              <a:t>The Algorithm</a:t>
            </a:r>
          </a:p>
        </p:txBody>
      </p:sp>
      <p:sp>
        <p:nvSpPr>
          <p:cNvPr id="915458" name="Rectangle 2"/>
          <p:cNvSpPr>
            <a:spLocks noChangeArrowheads="1"/>
          </p:cNvSpPr>
          <p:nvPr/>
        </p:nvSpPr>
        <p:spPr bwMode="auto">
          <a:xfrm>
            <a:off x="4746797" y="1641720"/>
            <a:ext cx="697831" cy="997439"/>
          </a:xfrm>
          <a:prstGeom prst="rect">
            <a:avLst/>
          </a:prstGeom>
          <a:gradFill rotWithShape="0">
            <a:gsLst>
              <a:gs pos="0">
                <a:srgbClr val="CECECE"/>
              </a:gs>
              <a:gs pos="50000">
                <a:srgbClr val="CECECE">
                  <a:gamma/>
                  <a:shade val="40000"/>
                  <a:invGamma/>
                </a:srgbClr>
              </a:gs>
              <a:gs pos="100000">
                <a:srgbClr val="CECECE"/>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59" name="Rectangle 3"/>
          <p:cNvSpPr>
            <a:spLocks noChangeArrowheads="1"/>
          </p:cNvSpPr>
          <p:nvPr/>
        </p:nvSpPr>
        <p:spPr bwMode="auto">
          <a:xfrm>
            <a:off x="4795634" y="2281320"/>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60" name="Rectangle 4"/>
          <p:cNvSpPr>
            <a:spLocks noChangeArrowheads="1"/>
          </p:cNvSpPr>
          <p:nvPr/>
        </p:nvSpPr>
        <p:spPr bwMode="auto">
          <a:xfrm>
            <a:off x="4882982" y="1727187"/>
            <a:ext cx="297729"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61" name="Rectangle 5"/>
          <p:cNvSpPr>
            <a:spLocks noChangeArrowheads="1"/>
          </p:cNvSpPr>
          <p:nvPr/>
        </p:nvSpPr>
        <p:spPr bwMode="auto">
          <a:xfrm>
            <a:off x="5103695" y="1981713"/>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62" name="Rectangle 6"/>
          <p:cNvSpPr>
            <a:spLocks noChangeArrowheads="1"/>
          </p:cNvSpPr>
          <p:nvPr/>
        </p:nvSpPr>
        <p:spPr bwMode="auto">
          <a:xfrm>
            <a:off x="4734586" y="2986162"/>
            <a:ext cx="742914" cy="643766"/>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b="1" dirty="0" err="1">
                <a:solidFill>
                  <a:srgbClr val="FFFFFF"/>
                </a:solidFill>
                <a:effectLst>
                  <a:outerShdw blurRad="38100" dist="38100" dir="2700000" algn="tl">
                    <a:srgbClr val="000000"/>
                  </a:outerShdw>
                </a:effectLst>
                <a:latin typeface="Symbol" pitchFamily="18" charset="2"/>
              </a:rPr>
              <a:t>D</a:t>
            </a:r>
            <a:r>
              <a:rPr lang="en-US" b="1" dirty="0" err="1">
                <a:solidFill>
                  <a:srgbClr val="FFFFFF"/>
                </a:solidFill>
                <a:effectLst>
                  <a:outerShdw blurRad="38100" dist="38100" dir="2700000" algn="tl">
                    <a:srgbClr val="000000"/>
                  </a:outerShdw>
                </a:effectLst>
              </a:rPr>
              <a:t>t</a:t>
            </a:r>
            <a:r>
              <a:rPr lang="en-US" b="1" dirty="0">
                <a:solidFill>
                  <a:srgbClr val="FFFFFF"/>
                </a:solidFill>
                <a:effectLst>
                  <a:outerShdw blurRad="38100" dist="38100" dir="2700000" algn="tl">
                    <a:srgbClr val="000000"/>
                  </a:outerShdw>
                </a:effectLst>
              </a:rPr>
              <a:t> =</a:t>
            </a:r>
            <a:br>
              <a:rPr lang="en-US" b="1" dirty="0">
                <a:solidFill>
                  <a:srgbClr val="FFFFFF"/>
                </a:solidFill>
                <a:effectLst>
                  <a:outerShdw blurRad="38100" dist="38100" dir="2700000" algn="tl">
                    <a:srgbClr val="000000"/>
                  </a:outerShdw>
                </a:effectLst>
              </a:rPr>
            </a:br>
            <a:r>
              <a:rPr lang="en-US" b="1" dirty="0">
                <a:solidFill>
                  <a:srgbClr val="FAFD00"/>
                </a:solidFill>
                <a:effectLst>
                  <a:outerShdw blurRad="38100" dist="38100" dir="2700000" algn="tl">
                    <a:srgbClr val="000000"/>
                  </a:outerShdw>
                </a:effectLst>
              </a:rPr>
              <a:t>1</a:t>
            </a:r>
            <a:r>
              <a:rPr lang="en-US" b="1" dirty="0">
                <a:solidFill>
                  <a:srgbClr val="FFFFFF"/>
                </a:solidFill>
                <a:effectLst>
                  <a:outerShdw blurRad="38100" dist="38100" dir="2700000" algn="tl">
                    <a:srgbClr val="000000"/>
                  </a:outerShdw>
                </a:effectLst>
              </a:rPr>
              <a:t> sec</a:t>
            </a:r>
          </a:p>
        </p:txBody>
      </p:sp>
      <p:sp>
        <p:nvSpPr>
          <p:cNvPr id="915463" name="Rectangle 7"/>
          <p:cNvSpPr>
            <a:spLocks noChangeArrowheads="1"/>
          </p:cNvSpPr>
          <p:nvPr/>
        </p:nvSpPr>
        <p:spPr bwMode="auto">
          <a:xfrm>
            <a:off x="2880590" y="1641720"/>
            <a:ext cx="698771" cy="997439"/>
          </a:xfrm>
          <a:prstGeom prst="rect">
            <a:avLst/>
          </a:prstGeom>
          <a:gradFill rotWithShape="0">
            <a:gsLst>
              <a:gs pos="0">
                <a:srgbClr val="676767"/>
              </a:gs>
              <a:gs pos="50000">
                <a:srgbClr val="676767">
                  <a:gamma/>
                  <a:shade val="20000"/>
                  <a:invGamma/>
                </a:srgbClr>
              </a:gs>
              <a:gs pos="100000">
                <a:srgbClr val="676767"/>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64" name="Rectangle 8"/>
          <p:cNvSpPr>
            <a:spLocks noChangeArrowheads="1"/>
          </p:cNvSpPr>
          <p:nvPr/>
        </p:nvSpPr>
        <p:spPr bwMode="auto">
          <a:xfrm>
            <a:off x="2928490" y="2281320"/>
            <a:ext cx="297729"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65" name="Rectangle 9"/>
          <p:cNvSpPr>
            <a:spLocks noChangeArrowheads="1"/>
          </p:cNvSpPr>
          <p:nvPr/>
        </p:nvSpPr>
        <p:spPr bwMode="auto">
          <a:xfrm>
            <a:off x="3017713" y="1727187"/>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66" name="Rectangle 10"/>
          <p:cNvSpPr>
            <a:spLocks noChangeArrowheads="1"/>
          </p:cNvSpPr>
          <p:nvPr/>
        </p:nvSpPr>
        <p:spPr bwMode="auto">
          <a:xfrm>
            <a:off x="3235610" y="1981713"/>
            <a:ext cx="297729"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67" name="Rectangle 11"/>
          <p:cNvSpPr>
            <a:spLocks noChangeArrowheads="1"/>
          </p:cNvSpPr>
          <p:nvPr/>
        </p:nvSpPr>
        <p:spPr bwMode="auto">
          <a:xfrm>
            <a:off x="2714349" y="2986162"/>
            <a:ext cx="1000256" cy="643766"/>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b="1" dirty="0" err="1">
                <a:solidFill>
                  <a:srgbClr val="FFFFFF"/>
                </a:solidFill>
                <a:effectLst>
                  <a:outerShdw blurRad="38100" dist="38100" dir="2700000" algn="tl">
                    <a:srgbClr val="000000"/>
                  </a:outerShdw>
                </a:effectLst>
                <a:latin typeface="Symbol" pitchFamily="18" charset="2"/>
              </a:rPr>
              <a:t>D</a:t>
            </a:r>
            <a:r>
              <a:rPr lang="en-US" b="1" dirty="0" err="1">
                <a:solidFill>
                  <a:srgbClr val="FFFFFF"/>
                </a:solidFill>
                <a:effectLst>
                  <a:outerShdw blurRad="38100" dist="38100" dir="2700000" algn="tl">
                    <a:srgbClr val="000000"/>
                  </a:outerShdw>
                </a:effectLst>
              </a:rPr>
              <a:t>t</a:t>
            </a:r>
            <a:r>
              <a:rPr lang="en-US" b="1" dirty="0">
                <a:solidFill>
                  <a:srgbClr val="FFFFFF"/>
                </a:solidFill>
                <a:effectLst>
                  <a:outerShdw blurRad="38100" dist="38100" dir="2700000" algn="tl">
                    <a:srgbClr val="000000"/>
                  </a:outerShdw>
                </a:effectLst>
              </a:rPr>
              <a:t> =</a:t>
            </a:r>
            <a:br>
              <a:rPr lang="en-US" b="1" dirty="0">
                <a:solidFill>
                  <a:srgbClr val="FFFFFF"/>
                </a:solidFill>
                <a:effectLst>
                  <a:outerShdw blurRad="38100" dist="38100" dir="2700000" algn="tl">
                    <a:srgbClr val="000000"/>
                  </a:outerShdw>
                </a:effectLst>
              </a:rPr>
            </a:br>
            <a:r>
              <a:rPr lang="en-US" b="1" dirty="0">
                <a:solidFill>
                  <a:srgbClr val="FAFD00"/>
                </a:solidFill>
                <a:effectLst>
                  <a:outerShdw blurRad="38100" dist="38100" dir="2700000" algn="tl">
                    <a:srgbClr val="000000"/>
                  </a:outerShdw>
                </a:effectLst>
              </a:rPr>
              <a:t>1/16 </a:t>
            </a:r>
            <a:r>
              <a:rPr lang="en-US" b="1" dirty="0">
                <a:solidFill>
                  <a:srgbClr val="FFFFFF"/>
                </a:solidFill>
                <a:effectLst>
                  <a:outerShdw blurRad="38100" dist="38100" dir="2700000" algn="tl">
                    <a:srgbClr val="000000"/>
                  </a:outerShdw>
                </a:effectLst>
              </a:rPr>
              <a:t>sec</a:t>
            </a:r>
          </a:p>
        </p:txBody>
      </p:sp>
      <p:sp>
        <p:nvSpPr>
          <p:cNvPr id="915468" name="Rectangle 12"/>
          <p:cNvSpPr>
            <a:spLocks noChangeArrowheads="1"/>
          </p:cNvSpPr>
          <p:nvPr/>
        </p:nvSpPr>
        <p:spPr bwMode="auto">
          <a:xfrm>
            <a:off x="5717937" y="1641720"/>
            <a:ext cx="696892" cy="997439"/>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69" name="Rectangle 13"/>
          <p:cNvSpPr>
            <a:spLocks noChangeArrowheads="1"/>
          </p:cNvSpPr>
          <p:nvPr/>
        </p:nvSpPr>
        <p:spPr bwMode="auto">
          <a:xfrm>
            <a:off x="5765836" y="2281320"/>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70" name="Rectangle 14"/>
          <p:cNvSpPr>
            <a:spLocks noChangeArrowheads="1"/>
          </p:cNvSpPr>
          <p:nvPr/>
        </p:nvSpPr>
        <p:spPr bwMode="auto">
          <a:xfrm>
            <a:off x="5853184" y="1727187"/>
            <a:ext cx="589823"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71" name="Rectangle 15"/>
          <p:cNvSpPr>
            <a:spLocks noChangeArrowheads="1"/>
          </p:cNvSpPr>
          <p:nvPr/>
        </p:nvSpPr>
        <p:spPr bwMode="auto">
          <a:xfrm>
            <a:off x="6073896" y="1981713"/>
            <a:ext cx="448942"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dirty="0">
                <a:solidFill>
                  <a:srgbClr val="00CAE3"/>
                </a:solidFill>
                <a:effectLst>
                  <a:outerShdw blurRad="38100" dist="38100" dir="2700000" algn="tl">
                    <a:srgbClr val="000000"/>
                  </a:outerShdw>
                </a:effectLst>
              </a:rPr>
              <a:t>• </a:t>
            </a:r>
            <a:br>
              <a:rPr lang="en-US" sz="2400" b="1" dirty="0">
                <a:solidFill>
                  <a:srgbClr val="00CAE3"/>
                </a:solidFill>
                <a:effectLst>
                  <a:outerShdw blurRad="38100" dist="38100" dir="2700000" algn="tl">
                    <a:srgbClr val="000000"/>
                  </a:outerShdw>
                </a:effectLst>
              </a:rPr>
            </a:br>
            <a:r>
              <a:rPr lang="en-US" sz="2400" b="1" dirty="0">
                <a:solidFill>
                  <a:srgbClr val="00CAE3"/>
                </a:solidFill>
                <a:effectLst>
                  <a:outerShdw blurRad="38100" dist="38100" dir="2700000" algn="tl">
                    <a:srgbClr val="000000"/>
                  </a:outerShdw>
                </a:effectLst>
              </a:rPr>
              <a:t>2</a:t>
            </a:r>
          </a:p>
        </p:txBody>
      </p:sp>
      <p:sp>
        <p:nvSpPr>
          <p:cNvPr id="915472" name="Rectangle 16"/>
          <p:cNvSpPr>
            <a:spLocks noChangeArrowheads="1"/>
          </p:cNvSpPr>
          <p:nvPr/>
        </p:nvSpPr>
        <p:spPr bwMode="auto">
          <a:xfrm>
            <a:off x="5696335" y="2986162"/>
            <a:ext cx="742914" cy="643766"/>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b="1" dirty="0" err="1">
                <a:solidFill>
                  <a:srgbClr val="FFFFFF"/>
                </a:solidFill>
                <a:effectLst>
                  <a:outerShdw blurRad="38100" dist="38100" dir="2700000" algn="tl">
                    <a:srgbClr val="000000"/>
                  </a:outerShdw>
                </a:effectLst>
                <a:latin typeface="Symbol" pitchFamily="18" charset="2"/>
              </a:rPr>
              <a:t>D</a:t>
            </a:r>
            <a:r>
              <a:rPr lang="en-US" b="1" dirty="0" err="1">
                <a:solidFill>
                  <a:srgbClr val="FFFFFF"/>
                </a:solidFill>
                <a:effectLst>
                  <a:outerShdw blurRad="38100" dist="38100" dir="2700000" algn="tl">
                    <a:srgbClr val="000000"/>
                  </a:outerShdw>
                </a:effectLst>
              </a:rPr>
              <a:t>t</a:t>
            </a:r>
            <a:r>
              <a:rPr lang="en-US" b="1" dirty="0">
                <a:solidFill>
                  <a:srgbClr val="FFFFFF"/>
                </a:solidFill>
                <a:effectLst>
                  <a:outerShdw blurRad="38100" dist="38100" dir="2700000" algn="tl">
                    <a:srgbClr val="000000"/>
                  </a:outerShdw>
                </a:effectLst>
              </a:rPr>
              <a:t> =</a:t>
            </a:r>
            <a:br>
              <a:rPr lang="en-US" b="1" dirty="0">
                <a:solidFill>
                  <a:srgbClr val="FFFFFF"/>
                </a:solidFill>
                <a:effectLst>
                  <a:outerShdw blurRad="38100" dist="38100" dir="2700000" algn="tl">
                    <a:srgbClr val="000000"/>
                  </a:outerShdw>
                </a:effectLst>
              </a:rPr>
            </a:br>
            <a:r>
              <a:rPr lang="en-US" b="1" dirty="0">
                <a:solidFill>
                  <a:srgbClr val="FAFD00"/>
                </a:solidFill>
                <a:effectLst>
                  <a:outerShdw blurRad="38100" dist="38100" dir="2700000" algn="tl">
                    <a:srgbClr val="000000"/>
                  </a:outerShdw>
                </a:effectLst>
              </a:rPr>
              <a:t>4</a:t>
            </a:r>
            <a:r>
              <a:rPr lang="en-US" b="1" dirty="0">
                <a:solidFill>
                  <a:srgbClr val="FFFFFF"/>
                </a:solidFill>
                <a:effectLst>
                  <a:outerShdw blurRad="38100" dist="38100" dir="2700000" algn="tl">
                    <a:srgbClr val="000000"/>
                  </a:outerShdw>
                </a:effectLst>
              </a:rPr>
              <a:t> sec</a:t>
            </a:r>
          </a:p>
        </p:txBody>
      </p:sp>
      <p:sp>
        <p:nvSpPr>
          <p:cNvPr id="915473" name="Rectangle 17"/>
          <p:cNvSpPr>
            <a:spLocks noChangeArrowheads="1"/>
          </p:cNvSpPr>
          <p:nvPr/>
        </p:nvSpPr>
        <p:spPr bwMode="auto">
          <a:xfrm>
            <a:off x="1902874" y="1641720"/>
            <a:ext cx="697831" cy="997439"/>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74" name="Rectangle 18"/>
          <p:cNvSpPr>
            <a:spLocks noChangeArrowheads="1"/>
          </p:cNvSpPr>
          <p:nvPr/>
        </p:nvSpPr>
        <p:spPr bwMode="auto">
          <a:xfrm>
            <a:off x="1950774" y="2281320"/>
            <a:ext cx="297729"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75" name="Rectangle 19"/>
          <p:cNvSpPr>
            <a:spLocks noChangeArrowheads="1"/>
          </p:cNvSpPr>
          <p:nvPr/>
        </p:nvSpPr>
        <p:spPr bwMode="auto">
          <a:xfrm>
            <a:off x="2039998" y="1727187"/>
            <a:ext cx="2958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76" name="Rectangle 20"/>
          <p:cNvSpPr>
            <a:spLocks noChangeArrowheads="1"/>
          </p:cNvSpPr>
          <p:nvPr/>
        </p:nvSpPr>
        <p:spPr bwMode="auto">
          <a:xfrm>
            <a:off x="2257894" y="1981713"/>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77" name="Rectangle 21"/>
          <p:cNvSpPr>
            <a:spLocks noChangeArrowheads="1"/>
          </p:cNvSpPr>
          <p:nvPr/>
        </p:nvSpPr>
        <p:spPr bwMode="auto">
          <a:xfrm>
            <a:off x="1752600" y="2986162"/>
            <a:ext cx="1000256" cy="643766"/>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b="1" dirty="0" err="1">
                <a:solidFill>
                  <a:srgbClr val="FFFFFF"/>
                </a:solidFill>
                <a:effectLst>
                  <a:outerShdw blurRad="38100" dist="38100" dir="2700000" algn="tl">
                    <a:srgbClr val="000000"/>
                  </a:outerShdw>
                </a:effectLst>
                <a:latin typeface="Symbol" pitchFamily="18" charset="2"/>
              </a:rPr>
              <a:t>D</a:t>
            </a:r>
            <a:r>
              <a:rPr lang="en-US" b="1" dirty="0" err="1">
                <a:solidFill>
                  <a:srgbClr val="FFFFFF"/>
                </a:solidFill>
                <a:effectLst>
                  <a:outerShdw blurRad="38100" dist="38100" dir="2700000" algn="tl">
                    <a:srgbClr val="000000"/>
                  </a:outerShdw>
                </a:effectLst>
              </a:rPr>
              <a:t>t</a:t>
            </a:r>
            <a:r>
              <a:rPr lang="en-US" b="1" dirty="0">
                <a:solidFill>
                  <a:srgbClr val="FFFFFF"/>
                </a:solidFill>
                <a:effectLst>
                  <a:outerShdw blurRad="38100" dist="38100" dir="2700000" algn="tl">
                    <a:srgbClr val="000000"/>
                  </a:outerShdw>
                </a:effectLst>
              </a:rPr>
              <a:t> =</a:t>
            </a:r>
            <a:br>
              <a:rPr lang="en-US" b="1" dirty="0">
                <a:solidFill>
                  <a:srgbClr val="FFFFFF"/>
                </a:solidFill>
                <a:effectLst>
                  <a:outerShdw blurRad="38100" dist="38100" dir="2700000" algn="tl">
                    <a:srgbClr val="000000"/>
                  </a:outerShdw>
                </a:effectLst>
              </a:rPr>
            </a:br>
            <a:r>
              <a:rPr lang="en-US" b="1" dirty="0">
                <a:solidFill>
                  <a:srgbClr val="FAFD00"/>
                </a:solidFill>
                <a:effectLst>
                  <a:outerShdw blurRad="38100" dist="38100" dir="2700000" algn="tl">
                    <a:srgbClr val="000000"/>
                  </a:outerShdw>
                </a:effectLst>
              </a:rPr>
              <a:t>1/64 </a:t>
            </a:r>
            <a:r>
              <a:rPr lang="en-US" b="1" dirty="0">
                <a:solidFill>
                  <a:srgbClr val="FFFFFF"/>
                </a:solidFill>
                <a:effectLst>
                  <a:outerShdw blurRad="38100" dist="38100" dir="2700000" algn="tl">
                    <a:srgbClr val="000000"/>
                  </a:outerShdw>
                </a:effectLst>
              </a:rPr>
              <a:t>sec</a:t>
            </a:r>
          </a:p>
        </p:txBody>
      </p:sp>
      <p:sp>
        <p:nvSpPr>
          <p:cNvPr id="915479" name="Rectangle 23"/>
          <p:cNvSpPr>
            <a:spLocks noChangeArrowheads="1"/>
          </p:cNvSpPr>
          <p:nvPr/>
        </p:nvSpPr>
        <p:spPr bwMode="auto">
          <a:xfrm>
            <a:off x="2772579" y="1077338"/>
            <a:ext cx="2781935" cy="459100"/>
          </a:xfrm>
          <a:prstGeom prst="rect">
            <a:avLst/>
          </a:prstGeom>
          <a:noFill/>
          <a:ln w="12700">
            <a:noFill/>
            <a:miter lim="800000"/>
            <a:headEnd/>
            <a:tailEnd/>
          </a:ln>
          <a:effectLst>
            <a:outerShdw dist="17961" dir="2700000" algn="ctr" rotWithShape="0">
              <a:schemeClr val="tx2"/>
            </a:outerShdw>
          </a:effectLst>
        </p:spPr>
        <p:txBody>
          <a:bodyPr wrap="square" lIns="90488" tIns="44450" rIns="90488" bIns="44450">
            <a:spAutoFit/>
          </a:bodyPr>
          <a:lstStyle/>
          <a:p>
            <a:pPr algn="ctr" eaLnBrk="0" fontAlgn="base" hangingPunct="0">
              <a:spcBef>
                <a:spcPct val="50000"/>
              </a:spcBef>
              <a:spcAft>
                <a:spcPct val="0"/>
              </a:spcAft>
            </a:pPr>
            <a:r>
              <a:rPr lang="en-US" sz="2400" dirty="0">
                <a:solidFill>
                  <a:srgbClr val="FFFFFF"/>
                </a:solidFill>
                <a:effectLst>
                  <a:outerShdw blurRad="38100" dist="38100" dir="2700000" algn="tl">
                    <a:srgbClr val="000000"/>
                  </a:outerShdw>
                </a:effectLst>
              </a:rPr>
              <a:t>Image series</a:t>
            </a:r>
          </a:p>
        </p:txBody>
      </p:sp>
      <p:sp>
        <p:nvSpPr>
          <p:cNvPr id="915480" name="Rectangle 24"/>
          <p:cNvSpPr>
            <a:spLocks noChangeArrowheads="1"/>
          </p:cNvSpPr>
          <p:nvPr/>
        </p:nvSpPr>
        <p:spPr bwMode="auto">
          <a:xfrm>
            <a:off x="3817919" y="1641720"/>
            <a:ext cx="698771" cy="997439"/>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81" name="Rectangle 25"/>
          <p:cNvSpPr>
            <a:spLocks noChangeArrowheads="1"/>
          </p:cNvSpPr>
          <p:nvPr/>
        </p:nvSpPr>
        <p:spPr bwMode="auto">
          <a:xfrm>
            <a:off x="3866757" y="2281320"/>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82" name="Rectangle 26"/>
          <p:cNvSpPr>
            <a:spLocks noChangeArrowheads="1"/>
          </p:cNvSpPr>
          <p:nvPr/>
        </p:nvSpPr>
        <p:spPr bwMode="auto">
          <a:xfrm>
            <a:off x="3955043" y="1727187"/>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83" name="Rectangle 27"/>
          <p:cNvSpPr>
            <a:spLocks noChangeArrowheads="1"/>
          </p:cNvSpPr>
          <p:nvPr/>
        </p:nvSpPr>
        <p:spPr bwMode="auto">
          <a:xfrm>
            <a:off x="4173879" y="1981713"/>
            <a:ext cx="29679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84" name="Rectangle 28"/>
          <p:cNvSpPr>
            <a:spLocks noChangeArrowheads="1"/>
          </p:cNvSpPr>
          <p:nvPr/>
        </p:nvSpPr>
        <p:spPr bwMode="auto">
          <a:xfrm>
            <a:off x="3755931" y="2986162"/>
            <a:ext cx="880038" cy="643766"/>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b="1" dirty="0" err="1">
                <a:solidFill>
                  <a:srgbClr val="FFFFFF"/>
                </a:solidFill>
                <a:effectLst>
                  <a:outerShdw blurRad="38100" dist="38100" dir="2700000" algn="tl">
                    <a:srgbClr val="000000"/>
                  </a:outerShdw>
                </a:effectLst>
                <a:latin typeface="Symbol" pitchFamily="18" charset="2"/>
              </a:rPr>
              <a:t>D</a:t>
            </a:r>
            <a:r>
              <a:rPr lang="en-US" b="1" dirty="0" err="1">
                <a:solidFill>
                  <a:srgbClr val="FFFFFF"/>
                </a:solidFill>
                <a:effectLst>
                  <a:outerShdw blurRad="38100" dist="38100" dir="2700000" algn="tl">
                    <a:srgbClr val="000000"/>
                  </a:outerShdw>
                </a:effectLst>
              </a:rPr>
              <a:t>t</a:t>
            </a:r>
            <a:r>
              <a:rPr lang="en-US" b="1" dirty="0">
                <a:solidFill>
                  <a:srgbClr val="FFFFFF"/>
                </a:solidFill>
                <a:effectLst>
                  <a:outerShdw blurRad="38100" dist="38100" dir="2700000" algn="tl">
                    <a:srgbClr val="000000"/>
                  </a:outerShdw>
                </a:effectLst>
              </a:rPr>
              <a:t> =</a:t>
            </a:r>
            <a:br>
              <a:rPr lang="en-US" b="1" dirty="0">
                <a:solidFill>
                  <a:srgbClr val="FFFFFF"/>
                </a:solidFill>
                <a:effectLst>
                  <a:outerShdw blurRad="38100" dist="38100" dir="2700000" algn="tl">
                    <a:srgbClr val="000000"/>
                  </a:outerShdw>
                </a:effectLst>
              </a:rPr>
            </a:br>
            <a:r>
              <a:rPr lang="en-US" b="1" dirty="0">
                <a:solidFill>
                  <a:srgbClr val="FAFD00"/>
                </a:solidFill>
                <a:effectLst>
                  <a:outerShdw blurRad="38100" dist="38100" dir="2700000" algn="tl">
                    <a:srgbClr val="000000"/>
                  </a:outerShdw>
                </a:effectLst>
              </a:rPr>
              <a:t>1/4 </a:t>
            </a:r>
            <a:r>
              <a:rPr lang="en-US" b="1" dirty="0">
                <a:solidFill>
                  <a:srgbClr val="FFFFFF"/>
                </a:solidFill>
                <a:effectLst>
                  <a:outerShdw blurRad="38100" dist="38100" dir="2700000" algn="tl">
                    <a:srgbClr val="000000"/>
                  </a:outerShdw>
                </a:effectLst>
              </a:rPr>
              <a:t>sec</a:t>
            </a:r>
          </a:p>
        </p:txBody>
      </p:sp>
      <p:sp>
        <p:nvSpPr>
          <p:cNvPr id="915486" name="Rectangle 30"/>
          <p:cNvSpPr>
            <a:spLocks noChangeArrowheads="1"/>
          </p:cNvSpPr>
          <p:nvPr/>
        </p:nvSpPr>
        <p:spPr bwMode="auto">
          <a:xfrm>
            <a:off x="2025831" y="5587446"/>
            <a:ext cx="4926911" cy="459100"/>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lgn="ctr" eaLnBrk="0" fontAlgn="base" hangingPunct="0">
              <a:spcBef>
                <a:spcPct val="0"/>
              </a:spcBef>
              <a:spcAft>
                <a:spcPct val="0"/>
              </a:spcAft>
            </a:pPr>
            <a:r>
              <a:rPr lang="en-US" sz="2400" dirty="0">
                <a:solidFill>
                  <a:srgbClr val="FAFD00"/>
                </a:solidFill>
              </a:rPr>
              <a:t>ln</a:t>
            </a:r>
            <a:r>
              <a:rPr lang="en-US" sz="2400" dirty="0">
                <a:solidFill>
                  <a:srgbClr val="FFFFFF"/>
                </a:solidFill>
              </a:rPr>
              <a:t> Exposure </a:t>
            </a:r>
            <a:r>
              <a:rPr lang="en-US" sz="2400" dirty="0">
                <a:solidFill>
                  <a:srgbClr val="7FFF00"/>
                </a:solidFill>
              </a:rPr>
              <a:t>=</a:t>
            </a:r>
            <a:r>
              <a:rPr lang="en-US" sz="2400" dirty="0">
                <a:solidFill>
                  <a:srgbClr val="FFFFFF"/>
                </a:solidFill>
              </a:rPr>
              <a:t> </a:t>
            </a:r>
            <a:r>
              <a:rPr lang="en-US" sz="2400" dirty="0">
                <a:solidFill>
                  <a:srgbClr val="FAFD00"/>
                </a:solidFill>
              </a:rPr>
              <a:t>ln</a:t>
            </a:r>
            <a:r>
              <a:rPr lang="en-US" sz="2400" dirty="0">
                <a:solidFill>
                  <a:srgbClr val="FFFFFF"/>
                </a:solidFill>
              </a:rPr>
              <a:t> Radiance </a:t>
            </a:r>
            <a:r>
              <a:rPr lang="en-US" sz="2400" dirty="0">
                <a:solidFill>
                  <a:srgbClr val="7FFF00"/>
                </a:solidFill>
                <a:latin typeface="Symbol" pitchFamily="18" charset="2"/>
              </a:rPr>
              <a:t>+</a:t>
            </a:r>
            <a:r>
              <a:rPr lang="en-US" sz="2400" dirty="0">
                <a:solidFill>
                  <a:srgbClr val="FAFD00"/>
                </a:solidFill>
              </a:rPr>
              <a:t> ln </a:t>
            </a:r>
            <a:r>
              <a:rPr lang="en-US" sz="2400" dirty="0">
                <a:solidFill>
                  <a:srgbClr val="FFFFFF"/>
                </a:solidFill>
                <a:latin typeface="Symbol" pitchFamily="18" charset="2"/>
              </a:rPr>
              <a:t>D</a:t>
            </a:r>
            <a:r>
              <a:rPr lang="en-US" sz="2400" dirty="0">
                <a:solidFill>
                  <a:srgbClr val="FFFFFF"/>
                </a:solidFill>
              </a:rPr>
              <a:t>t</a:t>
            </a:r>
          </a:p>
        </p:txBody>
      </p:sp>
      <p:sp>
        <p:nvSpPr>
          <p:cNvPr id="33" name="Rectangle 3"/>
          <p:cNvSpPr>
            <a:spLocks noChangeArrowheads="1"/>
          </p:cNvSpPr>
          <p:nvPr/>
        </p:nvSpPr>
        <p:spPr bwMode="auto">
          <a:xfrm>
            <a:off x="8384459" y="5113338"/>
            <a:ext cx="3394075" cy="459100"/>
          </a:xfrm>
          <a:prstGeom prst="rect">
            <a:avLst/>
          </a:prstGeom>
          <a:noFill/>
          <a:ln w="12700">
            <a:noFill/>
            <a:miter lim="800000"/>
            <a:headEnd/>
            <a:tailEnd/>
          </a:ln>
          <a:effectLst>
            <a:outerShdw dist="1796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400" dirty="0">
                <a:solidFill>
                  <a:srgbClr val="FAFD00"/>
                </a:solidFill>
              </a:rPr>
              <a:t>ln</a:t>
            </a:r>
            <a:r>
              <a:rPr lang="en-US" sz="2400" dirty="0">
                <a:solidFill>
                  <a:srgbClr val="FFFFFF"/>
                </a:solidFill>
              </a:rPr>
              <a:t> Exposure</a:t>
            </a:r>
          </a:p>
        </p:txBody>
      </p:sp>
      <p:sp>
        <p:nvSpPr>
          <p:cNvPr id="34" name="Rectangle 4"/>
          <p:cNvSpPr>
            <a:spLocks noChangeArrowheads="1"/>
          </p:cNvSpPr>
          <p:nvPr/>
        </p:nvSpPr>
        <p:spPr bwMode="auto">
          <a:xfrm>
            <a:off x="8387634" y="1125538"/>
            <a:ext cx="3387725" cy="914400"/>
          </a:xfrm>
          <a:prstGeom prst="rect">
            <a:avLst/>
          </a:prstGeom>
          <a:noFill/>
          <a:ln w="12700">
            <a:noFill/>
            <a:miter lim="800000"/>
            <a:headEnd/>
            <a:tailEnd/>
          </a:ln>
          <a:effectLst>
            <a:outerShdw dist="17961" dir="2700000" algn="ctr" rotWithShape="0">
              <a:schemeClr val="tx1"/>
            </a:outerShdw>
          </a:effectLst>
        </p:spPr>
        <p:txBody>
          <a:bodyPr lIns="90488" tIns="44450" rIns="90488" bIns="44450"/>
          <a:lstStyle/>
          <a:p>
            <a:pPr marL="342900" indent="-342900" algn="ctr" eaLnBrk="0" fontAlgn="base" hangingPunct="0">
              <a:spcBef>
                <a:spcPct val="0"/>
              </a:spcBef>
              <a:spcAft>
                <a:spcPct val="0"/>
              </a:spcAft>
            </a:pPr>
            <a:r>
              <a:rPr lang="en-US" sz="2800" dirty="0">
                <a:solidFill>
                  <a:srgbClr val="FAFD00"/>
                </a:solidFill>
              </a:rPr>
              <a:t>Assuming</a:t>
            </a:r>
            <a:r>
              <a:rPr lang="en-US" sz="2400" dirty="0">
                <a:solidFill>
                  <a:srgbClr val="FAFD00"/>
                </a:solidFill>
              </a:rPr>
              <a:t> unit radiance</a:t>
            </a:r>
          </a:p>
          <a:p>
            <a:pPr marL="342900" indent="-342900" algn="ctr" eaLnBrk="0" fontAlgn="base" hangingPunct="0">
              <a:spcBef>
                <a:spcPct val="0"/>
              </a:spcBef>
              <a:spcAft>
                <a:spcPct val="0"/>
              </a:spcAft>
            </a:pPr>
            <a:r>
              <a:rPr lang="en-US" sz="2400" dirty="0">
                <a:solidFill>
                  <a:srgbClr val="FAFD00"/>
                </a:solidFill>
              </a:rPr>
              <a:t>for each pixel</a:t>
            </a:r>
          </a:p>
        </p:txBody>
      </p:sp>
      <p:sp>
        <p:nvSpPr>
          <p:cNvPr id="35" name="Rectangle 6"/>
          <p:cNvSpPr>
            <a:spLocks noChangeArrowheads="1"/>
          </p:cNvSpPr>
          <p:nvPr/>
        </p:nvSpPr>
        <p:spPr bwMode="auto">
          <a:xfrm rot="16200000">
            <a:off x="6615983" y="3401857"/>
            <a:ext cx="3059112" cy="459100"/>
          </a:xfrm>
          <a:prstGeom prst="rect">
            <a:avLst/>
          </a:prstGeom>
          <a:noFill/>
          <a:ln w="12700">
            <a:noFill/>
            <a:miter lim="800000"/>
            <a:headEnd/>
            <a:tailEnd/>
          </a:ln>
          <a:effectLst>
            <a:outerShdw dist="1796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400" dirty="0">
                <a:solidFill>
                  <a:srgbClr val="FFFFFF"/>
                </a:solidFill>
              </a:rPr>
              <a:t>Pixel value</a:t>
            </a:r>
          </a:p>
        </p:txBody>
      </p:sp>
      <p:sp>
        <p:nvSpPr>
          <p:cNvPr id="36" name="Rectangle 35"/>
          <p:cNvSpPr>
            <a:spLocks noChangeArrowheads="1"/>
          </p:cNvSpPr>
          <p:nvPr/>
        </p:nvSpPr>
        <p:spPr bwMode="auto">
          <a:xfrm>
            <a:off x="8387634" y="2116138"/>
            <a:ext cx="3387725" cy="3048000"/>
          </a:xfrm>
          <a:prstGeom prst="rect">
            <a:avLst/>
          </a:prstGeom>
          <a:solidFill>
            <a:schemeClr val="tx2"/>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37" name="Rectangle 36"/>
          <p:cNvSpPr>
            <a:spLocks noChangeArrowheads="1"/>
          </p:cNvSpPr>
          <p:nvPr/>
        </p:nvSpPr>
        <p:spPr bwMode="auto">
          <a:xfrm>
            <a:off x="8528920" y="2198688"/>
            <a:ext cx="3105150" cy="2882900"/>
          </a:xfrm>
          <a:prstGeom prst="rect">
            <a:avLst/>
          </a:prstGeom>
          <a:noFill/>
          <a:ln w="12700">
            <a:solidFill>
              <a:srgbClr val="FFFFFF"/>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39" name="Line 38"/>
          <p:cNvSpPr>
            <a:spLocks noChangeShapeType="1"/>
          </p:cNvSpPr>
          <p:nvPr/>
        </p:nvSpPr>
        <p:spPr bwMode="auto">
          <a:xfrm>
            <a:off x="10081495" y="5011738"/>
            <a:ext cx="0" cy="7620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40" name="Line 39"/>
          <p:cNvSpPr>
            <a:spLocks noChangeShapeType="1"/>
          </p:cNvSpPr>
          <p:nvPr/>
        </p:nvSpPr>
        <p:spPr bwMode="auto">
          <a:xfrm>
            <a:off x="9336958" y="5011738"/>
            <a:ext cx="0" cy="7620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41" name="Line 40"/>
          <p:cNvSpPr>
            <a:spLocks noChangeShapeType="1"/>
          </p:cNvSpPr>
          <p:nvPr/>
        </p:nvSpPr>
        <p:spPr bwMode="auto">
          <a:xfrm>
            <a:off x="10894295" y="5011738"/>
            <a:ext cx="0" cy="7620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42" name="Line 41"/>
          <p:cNvSpPr>
            <a:spLocks noChangeShapeType="1"/>
          </p:cNvSpPr>
          <p:nvPr/>
        </p:nvSpPr>
        <p:spPr bwMode="auto">
          <a:xfrm>
            <a:off x="8066959" y="4325938"/>
            <a:ext cx="66675" cy="0"/>
          </a:xfrm>
          <a:prstGeom prst="line">
            <a:avLst/>
          </a:prstGeom>
          <a:noFill/>
          <a:ln w="12700">
            <a:solidFill>
              <a:srgbClr val="FFFFFF"/>
            </a:solidFill>
            <a:round/>
            <a:headEnd/>
            <a:tailEn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44" name="Freeform 43"/>
          <p:cNvSpPr>
            <a:spLocks/>
          </p:cNvSpPr>
          <p:nvPr/>
        </p:nvSpPr>
        <p:spPr bwMode="auto">
          <a:xfrm>
            <a:off x="9665570" y="2708277"/>
            <a:ext cx="1017588" cy="928687"/>
          </a:xfrm>
          <a:custGeom>
            <a:avLst/>
            <a:gdLst/>
            <a:ahLst/>
            <a:cxnLst>
              <a:cxn ang="0">
                <a:pos x="720" y="0"/>
              </a:cxn>
              <a:cxn ang="0">
                <a:pos x="536" y="0"/>
              </a:cxn>
              <a:cxn ang="0">
                <a:pos x="360" y="11"/>
              </a:cxn>
              <a:cxn ang="0">
                <a:pos x="184" y="280"/>
              </a:cxn>
              <a:cxn ang="0">
                <a:pos x="0" y="584"/>
              </a:cxn>
              <a:cxn ang="0">
                <a:pos x="0" y="584"/>
              </a:cxn>
              <a:cxn ang="0">
                <a:pos x="0" y="584"/>
              </a:cxn>
            </a:cxnLst>
            <a:rect l="0" t="0" r="r" b="b"/>
            <a:pathLst>
              <a:path w="721" h="585">
                <a:moveTo>
                  <a:pt x="720" y="0"/>
                </a:moveTo>
                <a:lnTo>
                  <a:pt x="536" y="0"/>
                </a:lnTo>
                <a:lnTo>
                  <a:pt x="360" y="11"/>
                </a:lnTo>
                <a:lnTo>
                  <a:pt x="184" y="280"/>
                </a:lnTo>
                <a:lnTo>
                  <a:pt x="0" y="584"/>
                </a:lnTo>
                <a:lnTo>
                  <a:pt x="0" y="584"/>
                </a:lnTo>
                <a:lnTo>
                  <a:pt x="0" y="584"/>
                </a:lnTo>
              </a:path>
            </a:pathLst>
          </a:custGeom>
          <a:noFill/>
          <a:ln w="12700" cap="rnd" cmpd="sng">
            <a:solidFill>
              <a:srgbClr val="FFFFFF"/>
            </a:solidFill>
            <a:prstDash val="sysDot"/>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45" name="Group 44"/>
          <p:cNvGrpSpPr>
            <a:grpSpLocks/>
          </p:cNvGrpSpPr>
          <p:nvPr/>
        </p:nvGrpSpPr>
        <p:grpSpPr bwMode="auto">
          <a:xfrm>
            <a:off x="9630645" y="2668588"/>
            <a:ext cx="1085850" cy="1003300"/>
            <a:chOff x="1336" y="1884"/>
            <a:chExt cx="770" cy="632"/>
          </a:xfrm>
        </p:grpSpPr>
        <p:sp>
          <p:nvSpPr>
            <p:cNvPr id="46" name="Oval 45"/>
            <p:cNvSpPr>
              <a:spLocks noChangeArrowheads="1"/>
            </p:cNvSpPr>
            <p:nvPr/>
          </p:nvSpPr>
          <p:spPr bwMode="auto">
            <a:xfrm>
              <a:off x="1696" y="1896"/>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47" name="Oval 46"/>
            <p:cNvSpPr>
              <a:spLocks noChangeArrowheads="1"/>
            </p:cNvSpPr>
            <p:nvPr/>
          </p:nvSpPr>
          <p:spPr bwMode="auto">
            <a:xfrm>
              <a:off x="1872" y="1886"/>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48" name="Oval 47"/>
            <p:cNvSpPr>
              <a:spLocks noChangeArrowheads="1"/>
            </p:cNvSpPr>
            <p:nvPr/>
          </p:nvSpPr>
          <p:spPr bwMode="auto">
            <a:xfrm>
              <a:off x="2058" y="1884"/>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49" name="Oval 48"/>
            <p:cNvSpPr>
              <a:spLocks noChangeArrowheads="1"/>
            </p:cNvSpPr>
            <p:nvPr/>
          </p:nvSpPr>
          <p:spPr bwMode="auto">
            <a:xfrm>
              <a:off x="1520" y="2164"/>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50" name="Oval 49"/>
            <p:cNvSpPr>
              <a:spLocks noChangeArrowheads="1"/>
            </p:cNvSpPr>
            <p:nvPr/>
          </p:nvSpPr>
          <p:spPr bwMode="auto">
            <a:xfrm>
              <a:off x="1336" y="2468"/>
              <a:ext cx="48" cy="48"/>
            </a:xfrm>
            <a:prstGeom prst="ellipse">
              <a:avLst/>
            </a:prstGeom>
            <a:solidFill>
              <a:srgbClr val="CFCA02"/>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
        <p:nvSpPr>
          <p:cNvPr id="51" name="Freeform 50"/>
          <p:cNvSpPr>
            <a:spLocks/>
          </p:cNvSpPr>
          <p:nvPr/>
        </p:nvSpPr>
        <p:spPr bwMode="auto">
          <a:xfrm>
            <a:off x="9665570" y="3025776"/>
            <a:ext cx="1028700" cy="1497012"/>
          </a:xfrm>
          <a:custGeom>
            <a:avLst/>
            <a:gdLst/>
            <a:ahLst/>
            <a:cxnLst>
              <a:cxn ang="0">
                <a:pos x="728" y="0"/>
              </a:cxn>
              <a:cxn ang="0">
                <a:pos x="544" y="312"/>
              </a:cxn>
              <a:cxn ang="0">
                <a:pos x="360" y="579"/>
              </a:cxn>
              <a:cxn ang="0">
                <a:pos x="176" y="776"/>
              </a:cxn>
              <a:cxn ang="0">
                <a:pos x="0" y="942"/>
              </a:cxn>
              <a:cxn ang="0">
                <a:pos x="0" y="942"/>
              </a:cxn>
              <a:cxn ang="0">
                <a:pos x="0" y="939"/>
              </a:cxn>
            </a:cxnLst>
            <a:rect l="0" t="0" r="r" b="b"/>
            <a:pathLst>
              <a:path w="729" h="943">
                <a:moveTo>
                  <a:pt x="728" y="0"/>
                </a:moveTo>
                <a:lnTo>
                  <a:pt x="544" y="312"/>
                </a:lnTo>
                <a:lnTo>
                  <a:pt x="360" y="579"/>
                </a:lnTo>
                <a:lnTo>
                  <a:pt x="176" y="776"/>
                </a:lnTo>
                <a:lnTo>
                  <a:pt x="0" y="942"/>
                </a:lnTo>
                <a:lnTo>
                  <a:pt x="0" y="942"/>
                </a:lnTo>
                <a:lnTo>
                  <a:pt x="0" y="939"/>
                </a:lnTo>
              </a:path>
            </a:pathLst>
          </a:custGeom>
          <a:noFill/>
          <a:ln w="12700" cap="rnd" cmpd="sng">
            <a:solidFill>
              <a:srgbClr val="FFFFFF"/>
            </a:solidFill>
            <a:prstDash val="sysDot"/>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52" name="Group 51"/>
          <p:cNvGrpSpPr>
            <a:grpSpLocks/>
          </p:cNvGrpSpPr>
          <p:nvPr/>
        </p:nvGrpSpPr>
        <p:grpSpPr bwMode="auto">
          <a:xfrm>
            <a:off x="9632234" y="2989264"/>
            <a:ext cx="1095375" cy="1565275"/>
            <a:chOff x="1338" y="2086"/>
            <a:chExt cx="776" cy="986"/>
          </a:xfrm>
        </p:grpSpPr>
        <p:sp>
          <p:nvSpPr>
            <p:cNvPr id="53" name="Oval 52"/>
            <p:cNvSpPr>
              <a:spLocks noChangeArrowheads="1"/>
            </p:cNvSpPr>
            <p:nvPr/>
          </p:nvSpPr>
          <p:spPr bwMode="auto">
            <a:xfrm>
              <a:off x="2066" y="2086"/>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54" name="Oval 53"/>
            <p:cNvSpPr>
              <a:spLocks noChangeArrowheads="1"/>
            </p:cNvSpPr>
            <p:nvPr/>
          </p:nvSpPr>
          <p:spPr bwMode="auto">
            <a:xfrm>
              <a:off x="1882" y="2396"/>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55" name="Oval 54"/>
            <p:cNvSpPr>
              <a:spLocks noChangeArrowheads="1"/>
            </p:cNvSpPr>
            <p:nvPr/>
          </p:nvSpPr>
          <p:spPr bwMode="auto">
            <a:xfrm>
              <a:off x="1696" y="2664"/>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56" name="Oval 55"/>
            <p:cNvSpPr>
              <a:spLocks noChangeArrowheads="1"/>
            </p:cNvSpPr>
            <p:nvPr/>
          </p:nvSpPr>
          <p:spPr bwMode="auto">
            <a:xfrm>
              <a:off x="1512" y="2860"/>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57" name="Oval 56"/>
            <p:cNvSpPr>
              <a:spLocks noChangeArrowheads="1"/>
            </p:cNvSpPr>
            <p:nvPr/>
          </p:nvSpPr>
          <p:spPr bwMode="auto">
            <a:xfrm>
              <a:off x="1338" y="3024"/>
              <a:ext cx="48" cy="48"/>
            </a:xfrm>
            <a:prstGeom prst="ellipse">
              <a:avLst/>
            </a:prstGeom>
            <a:solidFill>
              <a:srgbClr val="00CAE3"/>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
        <p:nvSpPr>
          <p:cNvPr id="58" name="Freeform 57"/>
          <p:cNvSpPr>
            <a:spLocks/>
          </p:cNvSpPr>
          <p:nvPr/>
        </p:nvSpPr>
        <p:spPr bwMode="auto">
          <a:xfrm>
            <a:off x="9660808" y="4114801"/>
            <a:ext cx="1022350" cy="690562"/>
          </a:xfrm>
          <a:custGeom>
            <a:avLst/>
            <a:gdLst/>
            <a:ahLst/>
            <a:cxnLst>
              <a:cxn ang="0">
                <a:pos x="723" y="0"/>
              </a:cxn>
              <a:cxn ang="0">
                <a:pos x="547" y="181"/>
              </a:cxn>
              <a:cxn ang="0">
                <a:pos x="363" y="298"/>
              </a:cxn>
              <a:cxn ang="0">
                <a:pos x="187" y="397"/>
              </a:cxn>
              <a:cxn ang="0">
                <a:pos x="0" y="434"/>
              </a:cxn>
            </a:cxnLst>
            <a:rect l="0" t="0" r="r" b="b"/>
            <a:pathLst>
              <a:path w="724" h="435">
                <a:moveTo>
                  <a:pt x="723" y="0"/>
                </a:moveTo>
                <a:lnTo>
                  <a:pt x="547" y="181"/>
                </a:lnTo>
                <a:lnTo>
                  <a:pt x="363" y="298"/>
                </a:lnTo>
                <a:lnTo>
                  <a:pt x="187" y="397"/>
                </a:lnTo>
                <a:lnTo>
                  <a:pt x="0" y="434"/>
                </a:lnTo>
              </a:path>
            </a:pathLst>
          </a:custGeom>
          <a:noFill/>
          <a:ln w="12700" cap="rnd" cmpd="sng">
            <a:solidFill>
              <a:srgbClr val="FFFFFF"/>
            </a:solidFill>
            <a:prstDash val="sysDot"/>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59" name="Group 58"/>
          <p:cNvGrpSpPr>
            <a:grpSpLocks/>
          </p:cNvGrpSpPr>
          <p:nvPr/>
        </p:nvGrpSpPr>
        <p:grpSpPr bwMode="auto">
          <a:xfrm>
            <a:off x="9632234" y="4071938"/>
            <a:ext cx="1081087" cy="768350"/>
            <a:chOff x="1338" y="2768"/>
            <a:chExt cx="766" cy="484"/>
          </a:xfrm>
        </p:grpSpPr>
        <p:sp>
          <p:nvSpPr>
            <p:cNvPr id="60" name="Oval 59"/>
            <p:cNvSpPr>
              <a:spLocks noChangeArrowheads="1"/>
            </p:cNvSpPr>
            <p:nvPr/>
          </p:nvSpPr>
          <p:spPr bwMode="auto">
            <a:xfrm>
              <a:off x="2056" y="276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61" name="Oval 60"/>
            <p:cNvSpPr>
              <a:spLocks noChangeArrowheads="1"/>
            </p:cNvSpPr>
            <p:nvPr/>
          </p:nvSpPr>
          <p:spPr bwMode="auto">
            <a:xfrm>
              <a:off x="1882" y="294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62" name="Oval 61"/>
            <p:cNvSpPr>
              <a:spLocks noChangeArrowheads="1"/>
            </p:cNvSpPr>
            <p:nvPr/>
          </p:nvSpPr>
          <p:spPr bwMode="auto">
            <a:xfrm>
              <a:off x="1696" y="306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63" name="Oval 62"/>
            <p:cNvSpPr>
              <a:spLocks noChangeArrowheads="1"/>
            </p:cNvSpPr>
            <p:nvPr/>
          </p:nvSpPr>
          <p:spPr bwMode="auto">
            <a:xfrm>
              <a:off x="1522" y="3168"/>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64" name="Oval 63"/>
            <p:cNvSpPr>
              <a:spLocks noChangeArrowheads="1"/>
            </p:cNvSpPr>
            <p:nvPr/>
          </p:nvSpPr>
          <p:spPr bwMode="auto">
            <a:xfrm>
              <a:off x="1338" y="3204"/>
              <a:ext cx="48" cy="48"/>
            </a:xfrm>
            <a:prstGeom prst="ellipse">
              <a:avLst/>
            </a:prstGeom>
            <a:solidFill>
              <a:srgbClr val="FF00FF"/>
            </a:solidFill>
            <a:ln w="12700">
              <a:no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
        <p:nvSpPr>
          <p:cNvPr id="67" name="Rectangle 66"/>
          <p:cNvSpPr>
            <a:spLocks noChangeArrowheads="1"/>
          </p:cNvSpPr>
          <p:nvPr/>
        </p:nvSpPr>
        <p:spPr bwMode="auto">
          <a:xfrm>
            <a:off x="9617945" y="2730501"/>
            <a:ext cx="501650" cy="3937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000" b="1">
                <a:solidFill>
                  <a:srgbClr val="CFCA02"/>
                </a:solidFill>
                <a:effectLst>
                  <a:outerShdw blurRad="38100" dist="38100" dir="2700000" algn="tl">
                    <a:srgbClr val="000000"/>
                  </a:outerShdw>
                </a:effectLst>
              </a:rPr>
              <a:t>3</a:t>
            </a:r>
          </a:p>
        </p:txBody>
      </p:sp>
      <p:sp>
        <p:nvSpPr>
          <p:cNvPr id="68" name="Rectangle 67"/>
          <p:cNvSpPr>
            <a:spLocks noChangeArrowheads="1"/>
          </p:cNvSpPr>
          <p:nvPr/>
        </p:nvSpPr>
        <p:spPr bwMode="auto">
          <a:xfrm>
            <a:off x="10565683" y="4254501"/>
            <a:ext cx="501650" cy="3937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000" b="1">
                <a:solidFill>
                  <a:srgbClr val="FF00FF"/>
                </a:solidFill>
                <a:effectLst>
                  <a:outerShdw blurRad="38100" dist="38100" dir="2700000" algn="tl">
                    <a:srgbClr val="000000"/>
                  </a:outerShdw>
                </a:effectLst>
              </a:rPr>
              <a:t>1</a:t>
            </a:r>
          </a:p>
        </p:txBody>
      </p:sp>
      <p:sp>
        <p:nvSpPr>
          <p:cNvPr id="69" name="Rectangle 68"/>
          <p:cNvSpPr>
            <a:spLocks noChangeArrowheads="1"/>
          </p:cNvSpPr>
          <p:nvPr/>
        </p:nvSpPr>
        <p:spPr bwMode="auto">
          <a:xfrm>
            <a:off x="10565683" y="3263901"/>
            <a:ext cx="501650" cy="3937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000" b="1">
                <a:solidFill>
                  <a:srgbClr val="00CAE3"/>
                </a:solidFill>
                <a:effectLst>
                  <a:outerShdw blurRad="38100" dist="38100" dir="2700000" algn="tl">
                    <a:srgbClr val="000000"/>
                  </a:outerShdw>
                </a:effectLst>
              </a:rPr>
              <a:t>2</a:t>
            </a:r>
          </a:p>
        </p:txBody>
      </p:sp>
      <p:sp>
        <p:nvSpPr>
          <p:cNvPr id="70" name="Rectangle 29"/>
          <p:cNvSpPr>
            <a:spLocks noChangeArrowheads="1"/>
          </p:cNvSpPr>
          <p:nvPr/>
        </p:nvSpPr>
        <p:spPr bwMode="auto">
          <a:xfrm>
            <a:off x="1711357" y="4403515"/>
            <a:ext cx="5146675"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400" dirty="0">
                <a:solidFill>
                  <a:srgbClr val="FFFFFF"/>
                </a:solidFill>
              </a:rPr>
              <a:t>Exposure </a:t>
            </a:r>
            <a:r>
              <a:rPr lang="en-US" sz="2400" dirty="0">
                <a:solidFill>
                  <a:srgbClr val="7FFF00"/>
                </a:solidFill>
              </a:rPr>
              <a:t>=</a:t>
            </a:r>
            <a:r>
              <a:rPr lang="en-US" sz="2400" dirty="0">
                <a:solidFill>
                  <a:srgbClr val="FFFFFF"/>
                </a:solidFill>
              </a:rPr>
              <a:t> Radiance </a:t>
            </a:r>
            <a:r>
              <a:rPr lang="en-US" sz="2400" dirty="0">
                <a:solidFill>
                  <a:srgbClr val="7FFF00"/>
                </a:solidFill>
                <a:latin typeface="Arial" panose="020B0604020202020204" pitchFamily="34" charset="0"/>
              </a:rPr>
              <a:t>x</a:t>
            </a:r>
            <a:r>
              <a:rPr lang="en-US" sz="2400" dirty="0">
                <a:solidFill>
                  <a:srgbClr val="FFFFFF"/>
                </a:solidFill>
              </a:rPr>
              <a:t> </a:t>
            </a:r>
            <a:r>
              <a:rPr lang="en-US" sz="2400" dirty="0">
                <a:solidFill>
                  <a:srgbClr val="FFFFFF"/>
                </a:solidFill>
                <a:latin typeface="Symbol" pitchFamily="18" charset="2"/>
              </a:rPr>
              <a:t>D</a:t>
            </a:r>
            <a:r>
              <a:rPr lang="en-US" sz="2400" dirty="0">
                <a:solidFill>
                  <a:srgbClr val="FFFFFF"/>
                </a:solidFill>
              </a:rPr>
              <a:t>t</a:t>
            </a:r>
          </a:p>
        </p:txBody>
      </p:sp>
      <p:sp>
        <p:nvSpPr>
          <p:cNvPr id="71" name="Rectangle 31"/>
          <p:cNvSpPr>
            <a:spLocks noChangeArrowheads="1"/>
          </p:cNvSpPr>
          <p:nvPr/>
        </p:nvSpPr>
        <p:spPr bwMode="auto">
          <a:xfrm>
            <a:off x="1005219" y="3972623"/>
            <a:ext cx="5791200"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2400" dirty="0">
                <a:solidFill>
                  <a:srgbClr val="FFFFFF"/>
                </a:solidFill>
              </a:rPr>
              <a:t>Pixel Value Z </a:t>
            </a:r>
            <a:r>
              <a:rPr lang="en-US" sz="2400" dirty="0">
                <a:solidFill>
                  <a:srgbClr val="7FFF00"/>
                </a:solidFill>
              </a:rPr>
              <a:t>=</a:t>
            </a:r>
            <a:r>
              <a:rPr lang="en-US" sz="2400" dirty="0">
                <a:solidFill>
                  <a:srgbClr val="FFFFFF"/>
                </a:solidFill>
              </a:rPr>
              <a:t> f(Exposure)</a:t>
            </a:r>
          </a:p>
        </p:txBody>
      </p:sp>
      <p:sp>
        <p:nvSpPr>
          <p:cNvPr id="66" name="TextBox 65">
            <a:extLst>
              <a:ext uri="{FF2B5EF4-FFF2-40B4-BE49-F238E27FC236}">
                <a16:creationId xmlns="" xmlns:a16="http://schemas.microsoft.com/office/drawing/2014/main" id="{C8E721DA-3333-4DA5-A227-8A612972994D}"/>
              </a:ext>
            </a:extLst>
          </p:cNvPr>
          <p:cNvSpPr txBox="1"/>
          <p:nvPr/>
        </p:nvSpPr>
        <p:spPr>
          <a:xfrm>
            <a:off x="735626" y="4808052"/>
            <a:ext cx="6094638" cy="461665"/>
          </a:xfrm>
          <a:prstGeom prst="rect">
            <a:avLst/>
          </a:prstGeom>
          <a:noFill/>
        </p:spPr>
        <p:txBody>
          <a:bodyPr wrap="square">
            <a:spAutoFit/>
          </a:bodyPr>
          <a:lstStyle/>
          <a:p>
            <a:pPr algn="ctr" eaLnBrk="0" fontAlgn="base" hangingPunct="0">
              <a:spcBef>
                <a:spcPct val="0"/>
              </a:spcBef>
              <a:spcAft>
                <a:spcPct val="0"/>
              </a:spcAft>
            </a:pPr>
            <a:r>
              <a:rPr lang="en-US" sz="2400" i="1" dirty="0">
                <a:solidFill>
                  <a:srgbClr val="FFFFFF"/>
                </a:solidFill>
              </a:rPr>
              <a:t>f</a:t>
            </a:r>
            <a:r>
              <a:rPr lang="en-US" sz="2400" dirty="0">
                <a:solidFill>
                  <a:srgbClr val="FFFFFF"/>
                </a:solidFill>
              </a:rPr>
              <a:t> </a:t>
            </a:r>
            <a:r>
              <a:rPr lang="en-US" sz="2400" baseline="30000" dirty="0">
                <a:solidFill>
                  <a:srgbClr val="FFFFFF"/>
                </a:solidFill>
              </a:rPr>
              <a:t>-1</a:t>
            </a:r>
            <a:r>
              <a:rPr lang="en-US" sz="2400" dirty="0">
                <a:solidFill>
                  <a:srgbClr val="FFFFFF"/>
                </a:solidFill>
              </a:rPr>
              <a:t>(Pixel Value Z) </a:t>
            </a:r>
            <a:r>
              <a:rPr lang="en-US" sz="2400" dirty="0">
                <a:solidFill>
                  <a:srgbClr val="7FFF00"/>
                </a:solidFill>
              </a:rPr>
              <a:t>=</a:t>
            </a:r>
            <a:r>
              <a:rPr lang="en-US" sz="2400" dirty="0">
                <a:solidFill>
                  <a:srgbClr val="FFFFFF"/>
                </a:solidFill>
              </a:rPr>
              <a:t> Radiance </a:t>
            </a:r>
            <a:r>
              <a:rPr lang="en-US" sz="2400" dirty="0">
                <a:solidFill>
                  <a:srgbClr val="7FFF00"/>
                </a:solidFill>
                <a:latin typeface="Arial" panose="020B0604020202020204" pitchFamily="34" charset="0"/>
              </a:rPr>
              <a:t>x</a:t>
            </a:r>
            <a:r>
              <a:rPr lang="en-US" sz="2400" dirty="0">
                <a:solidFill>
                  <a:srgbClr val="FFFFFF"/>
                </a:solidFill>
              </a:rPr>
              <a:t> </a:t>
            </a:r>
            <a:r>
              <a:rPr lang="en-US" sz="2400" dirty="0">
                <a:solidFill>
                  <a:srgbClr val="FFFFFF"/>
                </a:solidFill>
                <a:latin typeface="Symbol" pitchFamily="18" charset="2"/>
              </a:rPr>
              <a:t>D</a:t>
            </a:r>
            <a:r>
              <a:rPr lang="en-US" sz="2400" dirty="0">
                <a:solidFill>
                  <a:srgbClr val="FFFFFF"/>
                </a:solidFill>
              </a:rPr>
              <a:t>t</a:t>
            </a:r>
          </a:p>
        </p:txBody>
      </p:sp>
      <p:sp>
        <p:nvSpPr>
          <p:cNvPr id="72" name="TextBox 71">
            <a:extLst>
              <a:ext uri="{FF2B5EF4-FFF2-40B4-BE49-F238E27FC236}">
                <a16:creationId xmlns="" xmlns:a16="http://schemas.microsoft.com/office/drawing/2014/main" id="{52FB98D5-62C7-49F9-A41E-48817B6445A3}"/>
              </a:ext>
            </a:extLst>
          </p:cNvPr>
          <p:cNvSpPr txBox="1"/>
          <p:nvPr/>
        </p:nvSpPr>
        <p:spPr>
          <a:xfrm>
            <a:off x="1058301" y="6007895"/>
            <a:ext cx="6094638" cy="461665"/>
          </a:xfrm>
          <a:prstGeom prst="rect">
            <a:avLst/>
          </a:prstGeom>
          <a:noFill/>
        </p:spPr>
        <p:txBody>
          <a:bodyPr wrap="square">
            <a:spAutoFit/>
          </a:bodyPr>
          <a:lstStyle/>
          <a:p>
            <a:pPr algn="ctr" eaLnBrk="0" fontAlgn="base" hangingPunct="0">
              <a:spcBef>
                <a:spcPct val="0"/>
              </a:spcBef>
              <a:spcAft>
                <a:spcPct val="0"/>
              </a:spcAft>
            </a:pPr>
            <a:r>
              <a:rPr lang="en-US" sz="2400" dirty="0">
                <a:solidFill>
                  <a:srgbClr val="FAFD00"/>
                </a:solidFill>
              </a:rPr>
              <a:t>ln</a:t>
            </a:r>
            <a:r>
              <a:rPr lang="en-US" sz="2400" dirty="0">
                <a:solidFill>
                  <a:srgbClr val="FFFFFF"/>
                </a:solidFill>
              </a:rPr>
              <a:t> </a:t>
            </a:r>
            <a:r>
              <a:rPr lang="en-US" sz="2400" i="1" dirty="0">
                <a:solidFill>
                  <a:srgbClr val="FFFFFF"/>
                </a:solidFill>
              </a:rPr>
              <a:t>f</a:t>
            </a:r>
            <a:r>
              <a:rPr lang="en-US" sz="2400" dirty="0">
                <a:solidFill>
                  <a:srgbClr val="FFFFFF"/>
                </a:solidFill>
              </a:rPr>
              <a:t> </a:t>
            </a:r>
            <a:r>
              <a:rPr lang="en-US" sz="2400" baseline="30000" dirty="0">
                <a:solidFill>
                  <a:srgbClr val="FFFFFF"/>
                </a:solidFill>
              </a:rPr>
              <a:t>-1</a:t>
            </a:r>
            <a:r>
              <a:rPr lang="en-US" sz="2400" dirty="0">
                <a:solidFill>
                  <a:srgbClr val="FFFFFF"/>
                </a:solidFill>
              </a:rPr>
              <a:t>(Pixel Value Z) </a:t>
            </a:r>
            <a:r>
              <a:rPr lang="en-US" sz="2400" dirty="0">
                <a:solidFill>
                  <a:srgbClr val="7FFF00"/>
                </a:solidFill>
              </a:rPr>
              <a:t>=</a:t>
            </a:r>
            <a:r>
              <a:rPr lang="en-US" sz="2400" dirty="0">
                <a:solidFill>
                  <a:srgbClr val="FFFFFF"/>
                </a:solidFill>
              </a:rPr>
              <a:t> ln(Radiance) </a:t>
            </a:r>
            <a:r>
              <a:rPr lang="en-US" sz="2400" dirty="0">
                <a:solidFill>
                  <a:srgbClr val="7FFF00"/>
                </a:solidFill>
                <a:latin typeface="Symbol" pitchFamily="18" charset="2"/>
              </a:rPr>
              <a:t>+ </a:t>
            </a:r>
            <a:r>
              <a:rPr lang="en-US" sz="2400" dirty="0">
                <a:solidFill>
                  <a:srgbClr val="FFFFFF"/>
                </a:solidFill>
              </a:rPr>
              <a:t>ln(</a:t>
            </a:r>
            <a:r>
              <a:rPr lang="en-US" sz="2400" dirty="0">
                <a:solidFill>
                  <a:srgbClr val="FFFFFF"/>
                </a:solidFill>
                <a:latin typeface="Symbol" pitchFamily="18" charset="2"/>
              </a:rPr>
              <a:t>D</a:t>
            </a:r>
            <a:r>
              <a:rPr lang="en-US" sz="2400" dirty="0">
                <a:solidFill>
                  <a:srgbClr val="FFFFFF"/>
                </a:solidFill>
              </a:rPr>
              <a:t>t)</a:t>
            </a:r>
          </a:p>
        </p:txBody>
      </p:sp>
    </p:spTree>
    <p:extLst>
      <p:ext uri="{BB962C8B-B14F-4D97-AF65-F5344CB8AC3E}">
        <p14:creationId xmlns:p14="http://schemas.microsoft.com/office/powerpoint/2010/main" val="78080094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3"/>
          <p:cNvGrpSpPr>
            <a:grpSpLocks/>
          </p:cNvGrpSpPr>
          <p:nvPr/>
        </p:nvGrpSpPr>
        <p:grpSpPr bwMode="auto">
          <a:xfrm>
            <a:off x="982952" y="1581870"/>
            <a:ext cx="1655763" cy="1871663"/>
            <a:chOff x="113" y="1298"/>
            <a:chExt cx="926" cy="1143"/>
          </a:xfrm>
        </p:grpSpPr>
        <p:sp>
          <p:nvSpPr>
            <p:cNvPr id="24615" name="Freeform 4"/>
            <p:cNvSpPr>
              <a:spLocks/>
            </p:cNvSpPr>
            <p:nvPr/>
          </p:nvSpPr>
          <p:spPr bwMode="auto">
            <a:xfrm>
              <a:off x="113" y="1298"/>
              <a:ext cx="926" cy="1143"/>
            </a:xfrm>
            <a:custGeom>
              <a:avLst/>
              <a:gdLst>
                <a:gd name="T0" fmla="*/ 1 w 1852"/>
                <a:gd name="T1" fmla="*/ 0 h 2287"/>
                <a:gd name="T2" fmla="*/ 1 w 1852"/>
                <a:gd name="T3" fmla="*/ 0 h 2287"/>
                <a:gd name="T4" fmla="*/ 1 w 1852"/>
                <a:gd name="T5" fmla="*/ 0 h 2287"/>
                <a:gd name="T6" fmla="*/ 1 w 1852"/>
                <a:gd name="T7" fmla="*/ 0 h 2287"/>
                <a:gd name="T8" fmla="*/ 1 w 1852"/>
                <a:gd name="T9" fmla="*/ 0 h 2287"/>
                <a:gd name="T10" fmla="*/ 1 w 1852"/>
                <a:gd name="T11" fmla="*/ 0 h 2287"/>
                <a:gd name="T12" fmla="*/ 1 w 1852"/>
                <a:gd name="T13" fmla="*/ 0 h 2287"/>
                <a:gd name="T14" fmla="*/ 1 w 1852"/>
                <a:gd name="T15" fmla="*/ 0 h 2287"/>
                <a:gd name="T16" fmla="*/ 1 w 1852"/>
                <a:gd name="T17" fmla="*/ 0 h 2287"/>
                <a:gd name="T18" fmla="*/ 1 w 1852"/>
                <a:gd name="T19" fmla="*/ 0 h 2287"/>
                <a:gd name="T20" fmla="*/ 1 w 1852"/>
                <a:gd name="T21" fmla="*/ 0 h 2287"/>
                <a:gd name="T22" fmla="*/ 1 w 1852"/>
                <a:gd name="T23" fmla="*/ 0 h 2287"/>
                <a:gd name="T24" fmla="*/ 1 w 1852"/>
                <a:gd name="T25" fmla="*/ 0 h 2287"/>
                <a:gd name="T26" fmla="*/ 1 w 1852"/>
                <a:gd name="T27" fmla="*/ 0 h 2287"/>
                <a:gd name="T28" fmla="*/ 1 w 1852"/>
                <a:gd name="T29" fmla="*/ 0 h 2287"/>
                <a:gd name="T30" fmla="*/ 1 w 1852"/>
                <a:gd name="T31" fmla="*/ 0 h 2287"/>
                <a:gd name="T32" fmla="*/ 1 w 1852"/>
                <a:gd name="T33" fmla="*/ 0 h 2287"/>
                <a:gd name="T34" fmla="*/ 1 w 1852"/>
                <a:gd name="T35" fmla="*/ 0 h 2287"/>
                <a:gd name="T36" fmla="*/ 1 w 1852"/>
                <a:gd name="T37" fmla="*/ 0 h 2287"/>
                <a:gd name="T38" fmla="*/ 1 w 1852"/>
                <a:gd name="T39" fmla="*/ 0 h 2287"/>
                <a:gd name="T40" fmla="*/ 1 w 1852"/>
                <a:gd name="T41" fmla="*/ 0 h 2287"/>
                <a:gd name="T42" fmla="*/ 1 w 1852"/>
                <a:gd name="T43" fmla="*/ 0 h 2287"/>
                <a:gd name="T44" fmla="*/ 1 w 1852"/>
                <a:gd name="T45" fmla="*/ 0 h 2287"/>
                <a:gd name="T46" fmla="*/ 1 w 1852"/>
                <a:gd name="T47" fmla="*/ 0 h 2287"/>
                <a:gd name="T48" fmla="*/ 1 w 1852"/>
                <a:gd name="T49" fmla="*/ 0 h 2287"/>
                <a:gd name="T50" fmla="*/ 1 w 1852"/>
                <a:gd name="T51" fmla="*/ 0 h 2287"/>
                <a:gd name="T52" fmla="*/ 1 w 1852"/>
                <a:gd name="T53" fmla="*/ 0 h 2287"/>
                <a:gd name="T54" fmla="*/ 1 w 1852"/>
                <a:gd name="T55" fmla="*/ 0 h 2287"/>
                <a:gd name="T56" fmla="*/ 1 w 1852"/>
                <a:gd name="T57" fmla="*/ 0 h 2287"/>
                <a:gd name="T58" fmla="*/ 1 w 1852"/>
                <a:gd name="T59" fmla="*/ 0 h 2287"/>
                <a:gd name="T60" fmla="*/ 1 w 1852"/>
                <a:gd name="T61" fmla="*/ 0 h 2287"/>
                <a:gd name="T62" fmla="*/ 1 w 1852"/>
                <a:gd name="T63" fmla="*/ 0 h 2287"/>
                <a:gd name="T64" fmla="*/ 1 w 1852"/>
                <a:gd name="T65" fmla="*/ 0 h 2287"/>
                <a:gd name="T66" fmla="*/ 1 w 1852"/>
                <a:gd name="T67" fmla="*/ 0 h 2287"/>
                <a:gd name="T68" fmla="*/ 1 w 1852"/>
                <a:gd name="T69" fmla="*/ 0 h 2287"/>
                <a:gd name="T70" fmla="*/ 1 w 1852"/>
                <a:gd name="T71" fmla="*/ 0 h 2287"/>
                <a:gd name="T72" fmla="*/ 1 w 1852"/>
                <a:gd name="T73" fmla="*/ 0 h 2287"/>
                <a:gd name="T74" fmla="*/ 1 w 1852"/>
                <a:gd name="T75" fmla="*/ 0 h 2287"/>
                <a:gd name="T76" fmla="*/ 1 w 1852"/>
                <a:gd name="T77" fmla="*/ 0 h 2287"/>
                <a:gd name="T78" fmla="*/ 1 w 1852"/>
                <a:gd name="T79" fmla="*/ 0 h 2287"/>
                <a:gd name="T80" fmla="*/ 1 w 1852"/>
                <a:gd name="T81" fmla="*/ 0 h 2287"/>
                <a:gd name="T82" fmla="*/ 1 w 1852"/>
                <a:gd name="T83" fmla="*/ 0 h 2287"/>
                <a:gd name="T84" fmla="*/ 1 w 1852"/>
                <a:gd name="T85" fmla="*/ 0 h 2287"/>
                <a:gd name="T86" fmla="*/ 1 w 1852"/>
                <a:gd name="T87" fmla="*/ 0 h 2287"/>
                <a:gd name="T88" fmla="*/ 1 w 1852"/>
                <a:gd name="T89" fmla="*/ 0 h 2287"/>
                <a:gd name="T90" fmla="*/ 1 w 1852"/>
                <a:gd name="T91" fmla="*/ 0 h 2287"/>
                <a:gd name="T92" fmla="*/ 1 w 1852"/>
                <a:gd name="T93" fmla="*/ 0 h 2287"/>
                <a:gd name="T94" fmla="*/ 1 w 1852"/>
                <a:gd name="T95" fmla="*/ 0 h 2287"/>
                <a:gd name="T96" fmla="*/ 1 w 1852"/>
                <a:gd name="T97" fmla="*/ 0 h 2287"/>
                <a:gd name="T98" fmla="*/ 1 w 1852"/>
                <a:gd name="T99" fmla="*/ 0 h 2287"/>
                <a:gd name="T100" fmla="*/ 1 w 1852"/>
                <a:gd name="T101" fmla="*/ 0 h 2287"/>
                <a:gd name="T102" fmla="*/ 1 w 1852"/>
                <a:gd name="T103" fmla="*/ 0 h 2287"/>
                <a:gd name="T104" fmla="*/ 1 w 1852"/>
                <a:gd name="T105" fmla="*/ 0 h 2287"/>
                <a:gd name="T106" fmla="*/ 1 w 1852"/>
                <a:gd name="T107" fmla="*/ 0 h 2287"/>
                <a:gd name="T108" fmla="*/ 1 w 1852"/>
                <a:gd name="T109" fmla="*/ 0 h 2287"/>
                <a:gd name="T110" fmla="*/ 1 w 1852"/>
                <a:gd name="T111" fmla="*/ 0 h 2287"/>
                <a:gd name="T112" fmla="*/ 1 w 1852"/>
                <a:gd name="T113" fmla="*/ 0 h 2287"/>
                <a:gd name="T114" fmla="*/ 1 w 1852"/>
                <a:gd name="T115" fmla="*/ 0 h 2287"/>
                <a:gd name="T116" fmla="*/ 1 w 1852"/>
                <a:gd name="T117" fmla="*/ 0 h 2287"/>
                <a:gd name="T118" fmla="*/ 1 w 1852"/>
                <a:gd name="T119" fmla="*/ 0 h 2287"/>
                <a:gd name="T120" fmla="*/ 1 w 1852"/>
                <a:gd name="T121" fmla="*/ 0 h 2287"/>
                <a:gd name="T122" fmla="*/ 1 w 1852"/>
                <a:gd name="T123" fmla="*/ 0 h 2287"/>
                <a:gd name="T124" fmla="*/ 1 w 1852"/>
                <a:gd name="T125" fmla="*/ 0 h 2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52"/>
                <a:gd name="T190" fmla="*/ 0 h 2287"/>
                <a:gd name="T191" fmla="*/ 1852 w 1852"/>
                <a:gd name="T192" fmla="*/ 2287 h 22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52" h="2287">
                  <a:moveTo>
                    <a:pt x="885" y="0"/>
                  </a:moveTo>
                  <a:lnTo>
                    <a:pt x="877" y="20"/>
                  </a:lnTo>
                  <a:lnTo>
                    <a:pt x="877" y="47"/>
                  </a:lnTo>
                  <a:lnTo>
                    <a:pt x="869" y="68"/>
                  </a:lnTo>
                  <a:lnTo>
                    <a:pt x="869" y="82"/>
                  </a:lnTo>
                  <a:lnTo>
                    <a:pt x="865" y="109"/>
                  </a:lnTo>
                  <a:lnTo>
                    <a:pt x="857" y="129"/>
                  </a:lnTo>
                  <a:lnTo>
                    <a:pt x="841" y="131"/>
                  </a:lnTo>
                  <a:lnTo>
                    <a:pt x="838" y="149"/>
                  </a:lnTo>
                  <a:lnTo>
                    <a:pt x="808" y="150"/>
                  </a:lnTo>
                  <a:lnTo>
                    <a:pt x="808" y="160"/>
                  </a:lnTo>
                  <a:lnTo>
                    <a:pt x="822" y="173"/>
                  </a:lnTo>
                  <a:lnTo>
                    <a:pt x="809" y="194"/>
                  </a:lnTo>
                  <a:lnTo>
                    <a:pt x="768" y="206"/>
                  </a:lnTo>
                  <a:lnTo>
                    <a:pt x="693" y="240"/>
                  </a:lnTo>
                  <a:lnTo>
                    <a:pt x="693" y="253"/>
                  </a:lnTo>
                  <a:lnTo>
                    <a:pt x="679" y="248"/>
                  </a:lnTo>
                  <a:lnTo>
                    <a:pt x="679" y="228"/>
                  </a:lnTo>
                  <a:lnTo>
                    <a:pt x="667" y="242"/>
                  </a:lnTo>
                  <a:lnTo>
                    <a:pt x="675" y="271"/>
                  </a:lnTo>
                  <a:lnTo>
                    <a:pt x="709" y="271"/>
                  </a:lnTo>
                  <a:lnTo>
                    <a:pt x="709" y="294"/>
                  </a:lnTo>
                  <a:lnTo>
                    <a:pt x="723" y="294"/>
                  </a:lnTo>
                  <a:lnTo>
                    <a:pt x="723" y="275"/>
                  </a:lnTo>
                  <a:lnTo>
                    <a:pt x="738" y="282"/>
                  </a:lnTo>
                  <a:lnTo>
                    <a:pt x="738" y="296"/>
                  </a:lnTo>
                  <a:lnTo>
                    <a:pt x="751" y="298"/>
                  </a:lnTo>
                  <a:lnTo>
                    <a:pt x="754" y="285"/>
                  </a:lnTo>
                  <a:lnTo>
                    <a:pt x="766" y="296"/>
                  </a:lnTo>
                  <a:lnTo>
                    <a:pt x="768" y="319"/>
                  </a:lnTo>
                  <a:lnTo>
                    <a:pt x="748" y="316"/>
                  </a:lnTo>
                  <a:lnTo>
                    <a:pt x="748" y="333"/>
                  </a:lnTo>
                  <a:lnTo>
                    <a:pt x="758" y="340"/>
                  </a:lnTo>
                  <a:lnTo>
                    <a:pt x="769" y="346"/>
                  </a:lnTo>
                  <a:lnTo>
                    <a:pt x="776" y="350"/>
                  </a:lnTo>
                  <a:lnTo>
                    <a:pt x="779" y="352"/>
                  </a:lnTo>
                  <a:lnTo>
                    <a:pt x="799" y="355"/>
                  </a:lnTo>
                  <a:lnTo>
                    <a:pt x="791" y="367"/>
                  </a:lnTo>
                  <a:lnTo>
                    <a:pt x="587" y="465"/>
                  </a:lnTo>
                  <a:lnTo>
                    <a:pt x="569" y="468"/>
                  </a:lnTo>
                  <a:lnTo>
                    <a:pt x="569" y="448"/>
                  </a:lnTo>
                  <a:lnTo>
                    <a:pt x="561" y="463"/>
                  </a:lnTo>
                  <a:lnTo>
                    <a:pt x="561" y="479"/>
                  </a:lnTo>
                  <a:lnTo>
                    <a:pt x="573" y="499"/>
                  </a:lnTo>
                  <a:lnTo>
                    <a:pt x="600" y="505"/>
                  </a:lnTo>
                  <a:lnTo>
                    <a:pt x="600" y="520"/>
                  </a:lnTo>
                  <a:lnTo>
                    <a:pt x="615" y="524"/>
                  </a:lnTo>
                  <a:lnTo>
                    <a:pt x="615" y="510"/>
                  </a:lnTo>
                  <a:lnTo>
                    <a:pt x="634" y="510"/>
                  </a:lnTo>
                  <a:lnTo>
                    <a:pt x="634" y="524"/>
                  </a:lnTo>
                  <a:lnTo>
                    <a:pt x="648" y="524"/>
                  </a:lnTo>
                  <a:lnTo>
                    <a:pt x="648" y="508"/>
                  </a:lnTo>
                  <a:lnTo>
                    <a:pt x="675" y="528"/>
                  </a:lnTo>
                  <a:lnTo>
                    <a:pt x="704" y="553"/>
                  </a:lnTo>
                  <a:lnTo>
                    <a:pt x="685" y="561"/>
                  </a:lnTo>
                  <a:lnTo>
                    <a:pt x="682" y="579"/>
                  </a:lnTo>
                  <a:lnTo>
                    <a:pt x="714" y="596"/>
                  </a:lnTo>
                  <a:lnTo>
                    <a:pt x="718" y="612"/>
                  </a:lnTo>
                  <a:lnTo>
                    <a:pt x="695" y="612"/>
                  </a:lnTo>
                  <a:lnTo>
                    <a:pt x="463" y="722"/>
                  </a:lnTo>
                  <a:lnTo>
                    <a:pt x="452" y="745"/>
                  </a:lnTo>
                  <a:lnTo>
                    <a:pt x="438" y="722"/>
                  </a:lnTo>
                  <a:lnTo>
                    <a:pt x="438" y="750"/>
                  </a:lnTo>
                  <a:lnTo>
                    <a:pt x="455" y="771"/>
                  </a:lnTo>
                  <a:lnTo>
                    <a:pt x="536" y="771"/>
                  </a:lnTo>
                  <a:lnTo>
                    <a:pt x="577" y="798"/>
                  </a:lnTo>
                  <a:lnTo>
                    <a:pt x="622" y="824"/>
                  </a:lnTo>
                  <a:lnTo>
                    <a:pt x="620" y="837"/>
                  </a:lnTo>
                  <a:lnTo>
                    <a:pt x="592" y="837"/>
                  </a:lnTo>
                  <a:lnTo>
                    <a:pt x="592" y="860"/>
                  </a:lnTo>
                  <a:lnTo>
                    <a:pt x="648" y="872"/>
                  </a:lnTo>
                  <a:lnTo>
                    <a:pt x="642" y="897"/>
                  </a:lnTo>
                  <a:lnTo>
                    <a:pt x="325" y="1062"/>
                  </a:lnTo>
                  <a:lnTo>
                    <a:pt x="325" y="1080"/>
                  </a:lnTo>
                  <a:lnTo>
                    <a:pt x="302" y="1062"/>
                  </a:lnTo>
                  <a:lnTo>
                    <a:pt x="313" y="1039"/>
                  </a:lnTo>
                  <a:lnTo>
                    <a:pt x="283" y="1066"/>
                  </a:lnTo>
                  <a:lnTo>
                    <a:pt x="295" y="1095"/>
                  </a:lnTo>
                  <a:lnTo>
                    <a:pt x="322" y="1112"/>
                  </a:lnTo>
                  <a:lnTo>
                    <a:pt x="390" y="1112"/>
                  </a:lnTo>
                  <a:lnTo>
                    <a:pt x="491" y="1168"/>
                  </a:lnTo>
                  <a:lnTo>
                    <a:pt x="491" y="1196"/>
                  </a:lnTo>
                  <a:lnTo>
                    <a:pt x="507" y="1222"/>
                  </a:lnTo>
                  <a:lnTo>
                    <a:pt x="537" y="1226"/>
                  </a:lnTo>
                  <a:lnTo>
                    <a:pt x="540" y="1268"/>
                  </a:lnTo>
                  <a:lnTo>
                    <a:pt x="511" y="1268"/>
                  </a:lnTo>
                  <a:lnTo>
                    <a:pt x="428" y="1295"/>
                  </a:lnTo>
                  <a:lnTo>
                    <a:pt x="162" y="1439"/>
                  </a:lnTo>
                  <a:lnTo>
                    <a:pt x="157" y="1459"/>
                  </a:lnTo>
                  <a:lnTo>
                    <a:pt x="139" y="1453"/>
                  </a:lnTo>
                  <a:lnTo>
                    <a:pt x="137" y="1434"/>
                  </a:lnTo>
                  <a:lnTo>
                    <a:pt x="127" y="1450"/>
                  </a:lnTo>
                  <a:lnTo>
                    <a:pt x="139" y="1474"/>
                  </a:lnTo>
                  <a:lnTo>
                    <a:pt x="159" y="1488"/>
                  </a:lnTo>
                  <a:lnTo>
                    <a:pt x="161" y="1508"/>
                  </a:lnTo>
                  <a:lnTo>
                    <a:pt x="334" y="1532"/>
                  </a:lnTo>
                  <a:lnTo>
                    <a:pt x="409" y="1563"/>
                  </a:lnTo>
                  <a:lnTo>
                    <a:pt x="407" y="1586"/>
                  </a:lnTo>
                  <a:lnTo>
                    <a:pt x="383" y="1586"/>
                  </a:lnTo>
                  <a:lnTo>
                    <a:pt x="383" y="1607"/>
                  </a:lnTo>
                  <a:lnTo>
                    <a:pt x="423" y="1641"/>
                  </a:lnTo>
                  <a:lnTo>
                    <a:pt x="423" y="1670"/>
                  </a:lnTo>
                  <a:lnTo>
                    <a:pt x="452" y="1678"/>
                  </a:lnTo>
                  <a:lnTo>
                    <a:pt x="448" y="1910"/>
                  </a:lnTo>
                  <a:lnTo>
                    <a:pt x="339" y="1929"/>
                  </a:lnTo>
                  <a:lnTo>
                    <a:pt x="324" y="1997"/>
                  </a:lnTo>
                  <a:lnTo>
                    <a:pt x="160" y="1997"/>
                  </a:lnTo>
                  <a:lnTo>
                    <a:pt x="160" y="2099"/>
                  </a:lnTo>
                  <a:lnTo>
                    <a:pt x="0" y="2095"/>
                  </a:lnTo>
                  <a:lnTo>
                    <a:pt x="0" y="2192"/>
                  </a:lnTo>
                  <a:lnTo>
                    <a:pt x="3" y="2281"/>
                  </a:lnTo>
                  <a:lnTo>
                    <a:pt x="1851" y="2287"/>
                  </a:lnTo>
                  <a:lnTo>
                    <a:pt x="1852" y="2177"/>
                  </a:lnTo>
                  <a:lnTo>
                    <a:pt x="1700" y="2162"/>
                  </a:lnTo>
                  <a:lnTo>
                    <a:pt x="1692" y="2106"/>
                  </a:lnTo>
                  <a:lnTo>
                    <a:pt x="1526" y="2046"/>
                  </a:lnTo>
                  <a:lnTo>
                    <a:pt x="1526" y="1994"/>
                  </a:lnTo>
                  <a:lnTo>
                    <a:pt x="1364" y="1941"/>
                  </a:lnTo>
                  <a:lnTo>
                    <a:pt x="1364" y="1908"/>
                  </a:lnTo>
                  <a:lnTo>
                    <a:pt x="1369" y="1696"/>
                  </a:lnTo>
                  <a:lnTo>
                    <a:pt x="1432" y="1644"/>
                  </a:lnTo>
                  <a:lnTo>
                    <a:pt x="1432" y="1603"/>
                  </a:lnTo>
                  <a:lnTo>
                    <a:pt x="1391" y="1600"/>
                  </a:lnTo>
                  <a:lnTo>
                    <a:pt x="1540" y="1506"/>
                  </a:lnTo>
                  <a:lnTo>
                    <a:pt x="1600" y="1502"/>
                  </a:lnTo>
                  <a:lnTo>
                    <a:pt x="1703" y="1499"/>
                  </a:lnTo>
                  <a:lnTo>
                    <a:pt x="1737" y="1476"/>
                  </a:lnTo>
                  <a:lnTo>
                    <a:pt x="1747" y="1431"/>
                  </a:lnTo>
                  <a:lnTo>
                    <a:pt x="1729" y="1416"/>
                  </a:lnTo>
                  <a:lnTo>
                    <a:pt x="1722" y="1443"/>
                  </a:lnTo>
                  <a:lnTo>
                    <a:pt x="1695" y="1442"/>
                  </a:lnTo>
                  <a:lnTo>
                    <a:pt x="1264" y="1254"/>
                  </a:lnTo>
                  <a:lnTo>
                    <a:pt x="1246" y="1254"/>
                  </a:lnTo>
                  <a:lnTo>
                    <a:pt x="1254" y="1203"/>
                  </a:lnTo>
                  <a:lnTo>
                    <a:pt x="1287" y="1203"/>
                  </a:lnTo>
                  <a:lnTo>
                    <a:pt x="1287" y="1176"/>
                  </a:lnTo>
                  <a:lnTo>
                    <a:pt x="1397" y="1097"/>
                  </a:lnTo>
                  <a:lnTo>
                    <a:pt x="1443" y="1097"/>
                  </a:lnTo>
                  <a:lnTo>
                    <a:pt x="1521" y="1093"/>
                  </a:lnTo>
                  <a:lnTo>
                    <a:pt x="1543" y="1071"/>
                  </a:lnTo>
                  <a:lnTo>
                    <a:pt x="1543" y="1041"/>
                  </a:lnTo>
                  <a:lnTo>
                    <a:pt x="1513" y="1071"/>
                  </a:lnTo>
                  <a:lnTo>
                    <a:pt x="1480" y="1041"/>
                  </a:lnTo>
                  <a:lnTo>
                    <a:pt x="1160" y="901"/>
                  </a:lnTo>
                  <a:lnTo>
                    <a:pt x="1139" y="898"/>
                  </a:lnTo>
                  <a:lnTo>
                    <a:pt x="1139" y="865"/>
                  </a:lnTo>
                  <a:lnTo>
                    <a:pt x="1188" y="835"/>
                  </a:lnTo>
                  <a:lnTo>
                    <a:pt x="1154" y="831"/>
                  </a:lnTo>
                  <a:lnTo>
                    <a:pt x="1250" y="752"/>
                  </a:lnTo>
                  <a:lnTo>
                    <a:pt x="1364" y="740"/>
                  </a:lnTo>
                  <a:lnTo>
                    <a:pt x="1379" y="704"/>
                  </a:lnTo>
                  <a:lnTo>
                    <a:pt x="1351" y="719"/>
                  </a:lnTo>
                  <a:lnTo>
                    <a:pt x="1347" y="707"/>
                  </a:lnTo>
                  <a:lnTo>
                    <a:pt x="1065" y="598"/>
                  </a:lnTo>
                  <a:lnTo>
                    <a:pt x="1064" y="567"/>
                  </a:lnTo>
                  <a:lnTo>
                    <a:pt x="1109" y="563"/>
                  </a:lnTo>
                  <a:lnTo>
                    <a:pt x="1112" y="540"/>
                  </a:lnTo>
                  <a:lnTo>
                    <a:pt x="1075" y="543"/>
                  </a:lnTo>
                  <a:lnTo>
                    <a:pt x="1127" y="496"/>
                  </a:lnTo>
                  <a:lnTo>
                    <a:pt x="1187" y="478"/>
                  </a:lnTo>
                  <a:lnTo>
                    <a:pt x="1227" y="475"/>
                  </a:lnTo>
                  <a:lnTo>
                    <a:pt x="1242" y="445"/>
                  </a:lnTo>
                  <a:lnTo>
                    <a:pt x="1239" y="422"/>
                  </a:lnTo>
                  <a:lnTo>
                    <a:pt x="1224" y="448"/>
                  </a:lnTo>
                  <a:lnTo>
                    <a:pt x="1200" y="430"/>
                  </a:lnTo>
                  <a:lnTo>
                    <a:pt x="984" y="359"/>
                  </a:lnTo>
                  <a:lnTo>
                    <a:pt x="981" y="332"/>
                  </a:lnTo>
                  <a:lnTo>
                    <a:pt x="1030" y="328"/>
                  </a:lnTo>
                  <a:lnTo>
                    <a:pt x="1030" y="309"/>
                  </a:lnTo>
                  <a:lnTo>
                    <a:pt x="1003" y="304"/>
                  </a:lnTo>
                  <a:lnTo>
                    <a:pt x="1042" y="272"/>
                  </a:lnTo>
                  <a:lnTo>
                    <a:pt x="1087" y="260"/>
                  </a:lnTo>
                  <a:lnTo>
                    <a:pt x="1118" y="250"/>
                  </a:lnTo>
                  <a:lnTo>
                    <a:pt x="1124" y="223"/>
                  </a:lnTo>
                  <a:lnTo>
                    <a:pt x="1090" y="242"/>
                  </a:lnTo>
                  <a:lnTo>
                    <a:pt x="1081" y="228"/>
                  </a:lnTo>
                  <a:lnTo>
                    <a:pt x="966" y="179"/>
                  </a:lnTo>
                  <a:lnTo>
                    <a:pt x="960" y="172"/>
                  </a:lnTo>
                  <a:lnTo>
                    <a:pt x="960" y="157"/>
                  </a:lnTo>
                  <a:lnTo>
                    <a:pt x="973" y="156"/>
                  </a:lnTo>
                  <a:lnTo>
                    <a:pt x="973" y="143"/>
                  </a:lnTo>
                  <a:lnTo>
                    <a:pt x="935" y="144"/>
                  </a:lnTo>
                  <a:lnTo>
                    <a:pt x="935" y="131"/>
                  </a:lnTo>
                  <a:lnTo>
                    <a:pt x="917" y="129"/>
                  </a:lnTo>
                  <a:lnTo>
                    <a:pt x="910" y="112"/>
                  </a:lnTo>
                  <a:lnTo>
                    <a:pt x="903" y="54"/>
                  </a:lnTo>
                  <a:lnTo>
                    <a:pt x="893" y="47"/>
                  </a:lnTo>
                  <a:lnTo>
                    <a:pt x="893" y="10"/>
                  </a:lnTo>
                  <a:lnTo>
                    <a:pt x="885" y="0"/>
                  </a:lnTo>
                  <a:close/>
                </a:path>
              </a:pathLst>
            </a:custGeom>
            <a:solidFill>
              <a:srgbClr val="0019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16" name="Freeform 5"/>
            <p:cNvSpPr>
              <a:spLocks/>
            </p:cNvSpPr>
            <p:nvPr/>
          </p:nvSpPr>
          <p:spPr bwMode="auto">
            <a:xfrm>
              <a:off x="450" y="1387"/>
              <a:ext cx="89" cy="42"/>
            </a:xfrm>
            <a:custGeom>
              <a:avLst/>
              <a:gdLst>
                <a:gd name="T0" fmla="*/ 1 w 178"/>
                <a:gd name="T1" fmla="*/ 1 h 84"/>
                <a:gd name="T2" fmla="*/ 1 w 178"/>
                <a:gd name="T3" fmla="*/ 1 h 84"/>
                <a:gd name="T4" fmla="*/ 1 w 178"/>
                <a:gd name="T5" fmla="*/ 1 h 84"/>
                <a:gd name="T6" fmla="*/ 1 w 178"/>
                <a:gd name="T7" fmla="*/ 1 h 84"/>
                <a:gd name="T8" fmla="*/ 0 w 178"/>
                <a:gd name="T9" fmla="*/ 1 h 84"/>
                <a:gd name="T10" fmla="*/ 1 w 178"/>
                <a:gd name="T11" fmla="*/ 1 h 84"/>
                <a:gd name="T12" fmla="*/ 1 w 178"/>
                <a:gd name="T13" fmla="*/ 1 h 84"/>
                <a:gd name="T14" fmla="*/ 1 w 178"/>
                <a:gd name="T15" fmla="*/ 1 h 84"/>
                <a:gd name="T16" fmla="*/ 1 w 178"/>
                <a:gd name="T17" fmla="*/ 1 h 84"/>
                <a:gd name="T18" fmla="*/ 1 w 178"/>
                <a:gd name="T19" fmla="*/ 1 h 84"/>
                <a:gd name="T20" fmla="*/ 1 w 178"/>
                <a:gd name="T21" fmla="*/ 1 h 84"/>
                <a:gd name="T22" fmla="*/ 1 w 178"/>
                <a:gd name="T23" fmla="*/ 0 h 84"/>
                <a:gd name="T24" fmla="*/ 1 w 178"/>
                <a:gd name="T25" fmla="*/ 1 h 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8"/>
                <a:gd name="T40" fmla="*/ 0 h 84"/>
                <a:gd name="T41" fmla="*/ 178 w 178"/>
                <a:gd name="T42" fmla="*/ 84 h 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8" h="84">
                  <a:moveTo>
                    <a:pt x="153" y="3"/>
                  </a:moveTo>
                  <a:lnTo>
                    <a:pt x="88" y="35"/>
                  </a:lnTo>
                  <a:lnTo>
                    <a:pt x="23" y="66"/>
                  </a:lnTo>
                  <a:lnTo>
                    <a:pt x="17" y="78"/>
                  </a:lnTo>
                  <a:lnTo>
                    <a:pt x="0" y="70"/>
                  </a:lnTo>
                  <a:lnTo>
                    <a:pt x="13" y="84"/>
                  </a:lnTo>
                  <a:lnTo>
                    <a:pt x="40" y="73"/>
                  </a:lnTo>
                  <a:lnTo>
                    <a:pt x="125" y="55"/>
                  </a:lnTo>
                  <a:lnTo>
                    <a:pt x="125" y="43"/>
                  </a:lnTo>
                  <a:lnTo>
                    <a:pt x="137" y="43"/>
                  </a:lnTo>
                  <a:lnTo>
                    <a:pt x="178" y="2"/>
                  </a:lnTo>
                  <a:lnTo>
                    <a:pt x="166" y="0"/>
                  </a:lnTo>
                  <a:lnTo>
                    <a:pt x="153" y="3"/>
                  </a:lnTo>
                  <a:close/>
                </a:path>
              </a:pathLst>
            </a:custGeom>
            <a:solidFill>
              <a:srgbClr val="CC60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17" name="Freeform 6"/>
            <p:cNvSpPr>
              <a:spLocks/>
            </p:cNvSpPr>
            <p:nvPr/>
          </p:nvSpPr>
          <p:spPr bwMode="auto">
            <a:xfrm>
              <a:off x="526" y="1390"/>
              <a:ext cx="135" cy="28"/>
            </a:xfrm>
            <a:custGeom>
              <a:avLst/>
              <a:gdLst>
                <a:gd name="T0" fmla="*/ 0 w 271"/>
                <a:gd name="T1" fmla="*/ 0 h 58"/>
                <a:gd name="T2" fmla="*/ 0 w 271"/>
                <a:gd name="T3" fmla="*/ 0 h 58"/>
                <a:gd name="T4" fmla="*/ 0 w 271"/>
                <a:gd name="T5" fmla="*/ 0 h 58"/>
                <a:gd name="T6" fmla="*/ 0 w 271"/>
                <a:gd name="T7" fmla="*/ 0 h 58"/>
                <a:gd name="T8" fmla="*/ 0 w 271"/>
                <a:gd name="T9" fmla="*/ 0 h 58"/>
                <a:gd name="T10" fmla="*/ 0 w 271"/>
                <a:gd name="T11" fmla="*/ 0 h 58"/>
                <a:gd name="T12" fmla="*/ 0 w 271"/>
                <a:gd name="T13" fmla="*/ 0 h 58"/>
                <a:gd name="T14" fmla="*/ 0 w 271"/>
                <a:gd name="T15" fmla="*/ 0 h 58"/>
                <a:gd name="T16" fmla="*/ 0 60000 65536"/>
                <a:gd name="T17" fmla="*/ 0 60000 65536"/>
                <a:gd name="T18" fmla="*/ 0 60000 65536"/>
                <a:gd name="T19" fmla="*/ 0 60000 65536"/>
                <a:gd name="T20" fmla="*/ 0 60000 65536"/>
                <a:gd name="T21" fmla="*/ 0 60000 65536"/>
                <a:gd name="T22" fmla="*/ 0 60000 65536"/>
                <a:gd name="T23" fmla="*/ 0 60000 65536"/>
                <a:gd name="T24" fmla="*/ 0 w 271"/>
                <a:gd name="T25" fmla="*/ 0 h 58"/>
                <a:gd name="T26" fmla="*/ 271 w 271"/>
                <a:gd name="T27" fmla="*/ 58 h 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1" h="58">
                  <a:moveTo>
                    <a:pt x="38" y="0"/>
                  </a:moveTo>
                  <a:lnTo>
                    <a:pt x="0" y="40"/>
                  </a:lnTo>
                  <a:lnTo>
                    <a:pt x="40" y="40"/>
                  </a:lnTo>
                  <a:lnTo>
                    <a:pt x="271" y="58"/>
                  </a:lnTo>
                  <a:lnTo>
                    <a:pt x="246" y="49"/>
                  </a:lnTo>
                  <a:lnTo>
                    <a:pt x="168" y="14"/>
                  </a:lnTo>
                  <a:lnTo>
                    <a:pt x="143" y="4"/>
                  </a:lnTo>
                  <a:lnTo>
                    <a:pt x="38" y="0"/>
                  </a:lnTo>
                  <a:close/>
                </a:path>
              </a:pathLst>
            </a:custGeom>
            <a:solidFill>
              <a:srgbClr val="9B4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18" name="Freeform 7"/>
            <p:cNvSpPr>
              <a:spLocks/>
            </p:cNvSpPr>
            <p:nvPr/>
          </p:nvSpPr>
          <p:spPr bwMode="auto">
            <a:xfrm>
              <a:off x="463" y="1417"/>
              <a:ext cx="52" cy="18"/>
            </a:xfrm>
            <a:custGeom>
              <a:avLst/>
              <a:gdLst>
                <a:gd name="T0" fmla="*/ 0 w 103"/>
                <a:gd name="T1" fmla="*/ 1 h 36"/>
                <a:gd name="T2" fmla="*/ 1 w 103"/>
                <a:gd name="T3" fmla="*/ 0 h 36"/>
                <a:gd name="T4" fmla="*/ 1 w 103"/>
                <a:gd name="T5" fmla="*/ 1 h 36"/>
                <a:gd name="T6" fmla="*/ 1 w 103"/>
                <a:gd name="T7" fmla="*/ 1 h 36"/>
                <a:gd name="T8" fmla="*/ 0 w 103"/>
                <a:gd name="T9" fmla="*/ 1 h 36"/>
                <a:gd name="T10" fmla="*/ 0 60000 65536"/>
                <a:gd name="T11" fmla="*/ 0 60000 65536"/>
                <a:gd name="T12" fmla="*/ 0 60000 65536"/>
                <a:gd name="T13" fmla="*/ 0 60000 65536"/>
                <a:gd name="T14" fmla="*/ 0 60000 65536"/>
                <a:gd name="T15" fmla="*/ 0 w 103"/>
                <a:gd name="T16" fmla="*/ 0 h 36"/>
                <a:gd name="T17" fmla="*/ 103 w 103"/>
                <a:gd name="T18" fmla="*/ 36 h 36"/>
              </a:gdLst>
              <a:ahLst/>
              <a:cxnLst>
                <a:cxn ang="T10">
                  <a:pos x="T0" y="T1"/>
                </a:cxn>
                <a:cxn ang="T11">
                  <a:pos x="T2" y="T3"/>
                </a:cxn>
                <a:cxn ang="T12">
                  <a:pos x="T4" y="T5"/>
                </a:cxn>
                <a:cxn ang="T13">
                  <a:pos x="T6" y="T7"/>
                </a:cxn>
                <a:cxn ang="T14">
                  <a:pos x="T8" y="T9"/>
                </a:cxn>
              </a:cxnLst>
              <a:rect l="T15" t="T16" r="T17" b="T18"/>
              <a:pathLst>
                <a:path w="103" h="36">
                  <a:moveTo>
                    <a:pt x="0" y="29"/>
                  </a:moveTo>
                  <a:lnTo>
                    <a:pt x="103" y="0"/>
                  </a:lnTo>
                  <a:lnTo>
                    <a:pt x="103" y="12"/>
                  </a:lnTo>
                  <a:lnTo>
                    <a:pt x="5" y="36"/>
                  </a:lnTo>
                  <a:lnTo>
                    <a:pt x="0" y="29"/>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19" name="Freeform 8"/>
            <p:cNvSpPr>
              <a:spLocks/>
            </p:cNvSpPr>
            <p:nvPr/>
          </p:nvSpPr>
          <p:spPr bwMode="auto">
            <a:xfrm>
              <a:off x="524" y="1415"/>
              <a:ext cx="134" cy="15"/>
            </a:xfrm>
            <a:custGeom>
              <a:avLst/>
              <a:gdLst>
                <a:gd name="T0" fmla="*/ 0 w 268"/>
                <a:gd name="T1" fmla="*/ 0 h 29"/>
                <a:gd name="T2" fmla="*/ 1 w 268"/>
                <a:gd name="T3" fmla="*/ 1 h 29"/>
                <a:gd name="T4" fmla="*/ 1 w 268"/>
                <a:gd name="T5" fmla="*/ 1 h 29"/>
                <a:gd name="T6" fmla="*/ 0 w 268"/>
                <a:gd name="T7" fmla="*/ 1 h 29"/>
                <a:gd name="T8" fmla="*/ 0 w 268"/>
                <a:gd name="T9" fmla="*/ 0 h 29"/>
                <a:gd name="T10" fmla="*/ 0 60000 65536"/>
                <a:gd name="T11" fmla="*/ 0 60000 65536"/>
                <a:gd name="T12" fmla="*/ 0 60000 65536"/>
                <a:gd name="T13" fmla="*/ 0 60000 65536"/>
                <a:gd name="T14" fmla="*/ 0 60000 65536"/>
                <a:gd name="T15" fmla="*/ 0 w 268"/>
                <a:gd name="T16" fmla="*/ 0 h 29"/>
                <a:gd name="T17" fmla="*/ 268 w 268"/>
                <a:gd name="T18" fmla="*/ 29 h 29"/>
              </a:gdLst>
              <a:ahLst/>
              <a:cxnLst>
                <a:cxn ang="T10">
                  <a:pos x="T0" y="T1"/>
                </a:cxn>
                <a:cxn ang="T11">
                  <a:pos x="T2" y="T3"/>
                </a:cxn>
                <a:cxn ang="T12">
                  <a:pos x="T4" y="T5"/>
                </a:cxn>
                <a:cxn ang="T13">
                  <a:pos x="T6" y="T7"/>
                </a:cxn>
                <a:cxn ang="T14">
                  <a:pos x="T8" y="T9"/>
                </a:cxn>
              </a:cxnLst>
              <a:rect l="T15" t="T16" r="T17" b="T18"/>
              <a:pathLst>
                <a:path w="268" h="29">
                  <a:moveTo>
                    <a:pt x="0" y="0"/>
                  </a:moveTo>
                  <a:lnTo>
                    <a:pt x="268" y="14"/>
                  </a:lnTo>
                  <a:lnTo>
                    <a:pt x="267" y="29"/>
                  </a:lnTo>
                  <a:lnTo>
                    <a:pt x="0" y="14"/>
                  </a:lnTo>
                  <a:lnTo>
                    <a:pt x="0"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20" name="Freeform 9"/>
            <p:cNvSpPr>
              <a:spLocks/>
            </p:cNvSpPr>
            <p:nvPr/>
          </p:nvSpPr>
          <p:spPr bwMode="auto">
            <a:xfrm>
              <a:off x="490" y="1441"/>
              <a:ext cx="135" cy="25"/>
            </a:xfrm>
            <a:custGeom>
              <a:avLst/>
              <a:gdLst>
                <a:gd name="T0" fmla="*/ 0 w 269"/>
                <a:gd name="T1" fmla="*/ 1 h 48"/>
                <a:gd name="T2" fmla="*/ 1 w 269"/>
                <a:gd name="T3" fmla="*/ 1 h 48"/>
                <a:gd name="T4" fmla="*/ 1 w 269"/>
                <a:gd name="T5" fmla="*/ 1 h 48"/>
                <a:gd name="T6" fmla="*/ 1 w 269"/>
                <a:gd name="T7" fmla="*/ 0 h 48"/>
                <a:gd name="T8" fmla="*/ 1 w 269"/>
                <a:gd name="T9" fmla="*/ 1 h 48"/>
                <a:gd name="T10" fmla="*/ 1 w 269"/>
                <a:gd name="T11" fmla="*/ 1 h 48"/>
                <a:gd name="T12" fmla="*/ 1 w 269"/>
                <a:gd name="T13" fmla="*/ 1 h 48"/>
                <a:gd name="T14" fmla="*/ 1 w 269"/>
                <a:gd name="T15" fmla="*/ 1 h 48"/>
                <a:gd name="T16" fmla="*/ 1 w 269"/>
                <a:gd name="T17" fmla="*/ 1 h 48"/>
                <a:gd name="T18" fmla="*/ 1 w 269"/>
                <a:gd name="T19" fmla="*/ 1 h 48"/>
                <a:gd name="T20" fmla="*/ 1 w 269"/>
                <a:gd name="T21" fmla="*/ 1 h 48"/>
                <a:gd name="T22" fmla="*/ 1 w 269"/>
                <a:gd name="T23" fmla="*/ 1 h 48"/>
                <a:gd name="T24" fmla="*/ 1 w 269"/>
                <a:gd name="T25" fmla="*/ 1 h 48"/>
                <a:gd name="T26" fmla="*/ 1 w 269"/>
                <a:gd name="T27" fmla="*/ 1 h 48"/>
                <a:gd name="T28" fmla="*/ 1 w 269"/>
                <a:gd name="T29" fmla="*/ 1 h 48"/>
                <a:gd name="T30" fmla="*/ 1 w 269"/>
                <a:gd name="T31" fmla="*/ 1 h 48"/>
                <a:gd name="T32" fmla="*/ 0 w 269"/>
                <a:gd name="T33" fmla="*/ 1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9"/>
                <a:gd name="T52" fmla="*/ 0 h 48"/>
                <a:gd name="T53" fmla="*/ 269 w 269"/>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9" h="48">
                  <a:moveTo>
                    <a:pt x="0" y="37"/>
                  </a:moveTo>
                  <a:lnTo>
                    <a:pt x="29" y="37"/>
                  </a:lnTo>
                  <a:lnTo>
                    <a:pt x="61" y="23"/>
                  </a:lnTo>
                  <a:lnTo>
                    <a:pt x="74" y="0"/>
                  </a:lnTo>
                  <a:lnTo>
                    <a:pt x="87" y="2"/>
                  </a:lnTo>
                  <a:lnTo>
                    <a:pt x="93" y="14"/>
                  </a:lnTo>
                  <a:lnTo>
                    <a:pt x="152" y="22"/>
                  </a:lnTo>
                  <a:lnTo>
                    <a:pt x="269" y="26"/>
                  </a:lnTo>
                  <a:lnTo>
                    <a:pt x="269" y="37"/>
                  </a:lnTo>
                  <a:lnTo>
                    <a:pt x="102" y="31"/>
                  </a:lnTo>
                  <a:lnTo>
                    <a:pt x="82" y="19"/>
                  </a:lnTo>
                  <a:lnTo>
                    <a:pt x="70" y="25"/>
                  </a:lnTo>
                  <a:lnTo>
                    <a:pt x="67" y="34"/>
                  </a:lnTo>
                  <a:lnTo>
                    <a:pt x="53" y="41"/>
                  </a:lnTo>
                  <a:lnTo>
                    <a:pt x="21" y="48"/>
                  </a:lnTo>
                  <a:lnTo>
                    <a:pt x="6" y="48"/>
                  </a:lnTo>
                  <a:lnTo>
                    <a:pt x="0" y="37"/>
                  </a:lnTo>
                  <a:close/>
                </a:path>
              </a:pathLst>
            </a:custGeom>
            <a:solidFill>
              <a:srgbClr val="D17F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21" name="Freeform 10"/>
            <p:cNvSpPr>
              <a:spLocks/>
            </p:cNvSpPr>
            <p:nvPr/>
          </p:nvSpPr>
          <p:spPr bwMode="auto">
            <a:xfrm>
              <a:off x="399" y="1474"/>
              <a:ext cx="133" cy="69"/>
            </a:xfrm>
            <a:custGeom>
              <a:avLst/>
              <a:gdLst>
                <a:gd name="T0" fmla="*/ 1 w 266"/>
                <a:gd name="T1" fmla="*/ 0 h 139"/>
                <a:gd name="T2" fmla="*/ 1 w 266"/>
                <a:gd name="T3" fmla="*/ 0 h 139"/>
                <a:gd name="T4" fmla="*/ 1 w 266"/>
                <a:gd name="T5" fmla="*/ 0 h 139"/>
                <a:gd name="T6" fmla="*/ 1 w 266"/>
                <a:gd name="T7" fmla="*/ 0 h 139"/>
                <a:gd name="T8" fmla="*/ 1 w 266"/>
                <a:gd name="T9" fmla="*/ 0 h 139"/>
                <a:gd name="T10" fmla="*/ 0 w 266"/>
                <a:gd name="T11" fmla="*/ 0 h 139"/>
                <a:gd name="T12" fmla="*/ 1 w 266"/>
                <a:gd name="T13" fmla="*/ 0 h 139"/>
                <a:gd name="T14" fmla="*/ 1 w 266"/>
                <a:gd name="T15" fmla="*/ 0 h 139"/>
                <a:gd name="T16" fmla="*/ 1 w 266"/>
                <a:gd name="T17" fmla="*/ 0 h 139"/>
                <a:gd name="T18" fmla="*/ 1 w 266"/>
                <a:gd name="T19" fmla="*/ 0 h 139"/>
                <a:gd name="T20" fmla="*/ 1 w 266"/>
                <a:gd name="T21" fmla="*/ 0 h 139"/>
                <a:gd name="T22" fmla="*/ 1 w 266"/>
                <a:gd name="T23" fmla="*/ 0 h 139"/>
                <a:gd name="T24" fmla="*/ 1 w 266"/>
                <a:gd name="T25" fmla="*/ 0 h 139"/>
                <a:gd name="T26" fmla="*/ 1 w 266"/>
                <a:gd name="T27" fmla="*/ 0 h 139"/>
                <a:gd name="T28" fmla="*/ 1 w 266"/>
                <a:gd name="T29" fmla="*/ 0 h 1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6"/>
                <a:gd name="T46" fmla="*/ 0 h 139"/>
                <a:gd name="T47" fmla="*/ 266 w 266"/>
                <a:gd name="T48" fmla="*/ 139 h 1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6" h="139">
                  <a:moveTo>
                    <a:pt x="227" y="27"/>
                  </a:moveTo>
                  <a:lnTo>
                    <a:pt x="201" y="32"/>
                  </a:lnTo>
                  <a:lnTo>
                    <a:pt x="41" y="112"/>
                  </a:lnTo>
                  <a:lnTo>
                    <a:pt x="20" y="126"/>
                  </a:lnTo>
                  <a:lnTo>
                    <a:pt x="11" y="139"/>
                  </a:lnTo>
                  <a:lnTo>
                    <a:pt x="0" y="133"/>
                  </a:lnTo>
                  <a:lnTo>
                    <a:pt x="26" y="139"/>
                  </a:lnTo>
                  <a:lnTo>
                    <a:pt x="79" y="124"/>
                  </a:lnTo>
                  <a:lnTo>
                    <a:pt x="172" y="98"/>
                  </a:lnTo>
                  <a:lnTo>
                    <a:pt x="172" y="75"/>
                  </a:lnTo>
                  <a:lnTo>
                    <a:pt x="189" y="71"/>
                  </a:lnTo>
                  <a:lnTo>
                    <a:pt x="212" y="55"/>
                  </a:lnTo>
                  <a:lnTo>
                    <a:pt x="266" y="0"/>
                  </a:lnTo>
                  <a:lnTo>
                    <a:pt x="235" y="12"/>
                  </a:lnTo>
                  <a:lnTo>
                    <a:pt x="227" y="27"/>
                  </a:lnTo>
                  <a:close/>
                </a:path>
              </a:pathLst>
            </a:custGeom>
            <a:solidFill>
              <a:srgbClr val="CC60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22" name="Freeform 11"/>
            <p:cNvSpPr>
              <a:spLocks/>
            </p:cNvSpPr>
            <p:nvPr/>
          </p:nvSpPr>
          <p:spPr bwMode="auto">
            <a:xfrm>
              <a:off x="500" y="1479"/>
              <a:ext cx="225" cy="49"/>
            </a:xfrm>
            <a:custGeom>
              <a:avLst/>
              <a:gdLst>
                <a:gd name="T0" fmla="*/ 0 w 451"/>
                <a:gd name="T1" fmla="*/ 0 h 99"/>
                <a:gd name="T2" fmla="*/ 0 w 451"/>
                <a:gd name="T3" fmla="*/ 0 h 99"/>
                <a:gd name="T4" fmla="*/ 0 w 451"/>
                <a:gd name="T5" fmla="*/ 0 h 99"/>
                <a:gd name="T6" fmla="*/ 0 w 451"/>
                <a:gd name="T7" fmla="*/ 0 h 99"/>
                <a:gd name="T8" fmla="*/ 0 w 451"/>
                <a:gd name="T9" fmla="*/ 0 h 99"/>
                <a:gd name="T10" fmla="*/ 0 w 451"/>
                <a:gd name="T11" fmla="*/ 0 h 99"/>
                <a:gd name="T12" fmla="*/ 0 w 451"/>
                <a:gd name="T13" fmla="*/ 0 h 99"/>
                <a:gd name="T14" fmla="*/ 0 60000 65536"/>
                <a:gd name="T15" fmla="*/ 0 60000 65536"/>
                <a:gd name="T16" fmla="*/ 0 60000 65536"/>
                <a:gd name="T17" fmla="*/ 0 60000 65536"/>
                <a:gd name="T18" fmla="*/ 0 60000 65536"/>
                <a:gd name="T19" fmla="*/ 0 60000 65536"/>
                <a:gd name="T20" fmla="*/ 0 60000 65536"/>
                <a:gd name="T21" fmla="*/ 0 w 451"/>
                <a:gd name="T22" fmla="*/ 0 h 99"/>
                <a:gd name="T23" fmla="*/ 451 w 451"/>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1" h="99">
                  <a:moveTo>
                    <a:pt x="76" y="0"/>
                  </a:moveTo>
                  <a:lnTo>
                    <a:pt x="0" y="76"/>
                  </a:lnTo>
                  <a:lnTo>
                    <a:pt x="8" y="87"/>
                  </a:lnTo>
                  <a:lnTo>
                    <a:pt x="443" y="99"/>
                  </a:lnTo>
                  <a:lnTo>
                    <a:pt x="451" y="87"/>
                  </a:lnTo>
                  <a:lnTo>
                    <a:pt x="215" y="8"/>
                  </a:lnTo>
                  <a:lnTo>
                    <a:pt x="76" y="0"/>
                  </a:lnTo>
                  <a:close/>
                </a:path>
              </a:pathLst>
            </a:custGeom>
            <a:solidFill>
              <a:srgbClr val="9B4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23" name="Freeform 12"/>
            <p:cNvSpPr>
              <a:spLocks/>
            </p:cNvSpPr>
            <p:nvPr/>
          </p:nvSpPr>
          <p:spPr bwMode="auto">
            <a:xfrm>
              <a:off x="448" y="1557"/>
              <a:ext cx="216" cy="28"/>
            </a:xfrm>
            <a:custGeom>
              <a:avLst/>
              <a:gdLst>
                <a:gd name="T0" fmla="*/ 0 w 433"/>
                <a:gd name="T1" fmla="*/ 0 h 58"/>
                <a:gd name="T2" fmla="*/ 0 w 433"/>
                <a:gd name="T3" fmla="*/ 0 h 58"/>
                <a:gd name="T4" fmla="*/ 0 w 433"/>
                <a:gd name="T5" fmla="*/ 0 h 58"/>
                <a:gd name="T6" fmla="*/ 0 w 433"/>
                <a:gd name="T7" fmla="*/ 0 h 58"/>
                <a:gd name="T8" fmla="*/ 0 w 433"/>
                <a:gd name="T9" fmla="*/ 0 h 58"/>
                <a:gd name="T10" fmla="*/ 0 w 433"/>
                <a:gd name="T11" fmla="*/ 0 h 58"/>
                <a:gd name="T12" fmla="*/ 0 w 433"/>
                <a:gd name="T13" fmla="*/ 0 h 58"/>
                <a:gd name="T14" fmla="*/ 0 w 433"/>
                <a:gd name="T15" fmla="*/ 0 h 58"/>
                <a:gd name="T16" fmla="*/ 0 w 433"/>
                <a:gd name="T17" fmla="*/ 0 h 58"/>
                <a:gd name="T18" fmla="*/ 0 w 433"/>
                <a:gd name="T19" fmla="*/ 0 h 58"/>
                <a:gd name="T20" fmla="*/ 0 w 433"/>
                <a:gd name="T21" fmla="*/ 0 h 58"/>
                <a:gd name="T22" fmla="*/ 0 w 433"/>
                <a:gd name="T23" fmla="*/ 0 h 58"/>
                <a:gd name="T24" fmla="*/ 0 w 433"/>
                <a:gd name="T25" fmla="*/ 0 h 58"/>
                <a:gd name="T26" fmla="*/ 0 w 433"/>
                <a:gd name="T27" fmla="*/ 0 h 58"/>
                <a:gd name="T28" fmla="*/ 0 w 433"/>
                <a:gd name="T29" fmla="*/ 0 h 58"/>
                <a:gd name="T30" fmla="*/ 0 w 433"/>
                <a:gd name="T31" fmla="*/ 0 h 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
                <a:gd name="T49" fmla="*/ 0 h 58"/>
                <a:gd name="T50" fmla="*/ 433 w 433"/>
                <a:gd name="T51" fmla="*/ 58 h 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 h="58">
                  <a:moveTo>
                    <a:pt x="0" y="58"/>
                  </a:moveTo>
                  <a:lnTo>
                    <a:pt x="0" y="39"/>
                  </a:lnTo>
                  <a:lnTo>
                    <a:pt x="18" y="37"/>
                  </a:lnTo>
                  <a:lnTo>
                    <a:pt x="30" y="46"/>
                  </a:lnTo>
                  <a:lnTo>
                    <a:pt x="111" y="23"/>
                  </a:lnTo>
                  <a:lnTo>
                    <a:pt x="123" y="0"/>
                  </a:lnTo>
                  <a:lnTo>
                    <a:pt x="132" y="14"/>
                  </a:lnTo>
                  <a:lnTo>
                    <a:pt x="161" y="21"/>
                  </a:lnTo>
                  <a:lnTo>
                    <a:pt x="417" y="26"/>
                  </a:lnTo>
                  <a:lnTo>
                    <a:pt x="433" y="16"/>
                  </a:lnTo>
                  <a:lnTo>
                    <a:pt x="426" y="37"/>
                  </a:lnTo>
                  <a:lnTo>
                    <a:pt x="141" y="30"/>
                  </a:lnTo>
                  <a:lnTo>
                    <a:pt x="125" y="21"/>
                  </a:lnTo>
                  <a:lnTo>
                    <a:pt x="118" y="35"/>
                  </a:lnTo>
                  <a:lnTo>
                    <a:pt x="32" y="58"/>
                  </a:lnTo>
                  <a:lnTo>
                    <a:pt x="0" y="58"/>
                  </a:lnTo>
                  <a:close/>
                </a:path>
              </a:pathLst>
            </a:custGeom>
            <a:solidFill>
              <a:srgbClr val="D17F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24" name="Freeform 13"/>
            <p:cNvSpPr>
              <a:spLocks/>
            </p:cNvSpPr>
            <p:nvPr/>
          </p:nvSpPr>
          <p:spPr bwMode="auto">
            <a:xfrm>
              <a:off x="475" y="1589"/>
              <a:ext cx="42" cy="15"/>
            </a:xfrm>
            <a:custGeom>
              <a:avLst/>
              <a:gdLst>
                <a:gd name="T0" fmla="*/ 0 w 84"/>
                <a:gd name="T1" fmla="*/ 0 h 31"/>
                <a:gd name="T2" fmla="*/ 1 w 84"/>
                <a:gd name="T3" fmla="*/ 0 h 31"/>
                <a:gd name="T4" fmla="*/ 1 w 84"/>
                <a:gd name="T5" fmla="*/ 0 h 31"/>
                <a:gd name="T6" fmla="*/ 0 w 84"/>
                <a:gd name="T7" fmla="*/ 0 h 31"/>
                <a:gd name="T8" fmla="*/ 0 w 84"/>
                <a:gd name="T9" fmla="*/ 0 h 31"/>
                <a:gd name="T10" fmla="*/ 0 60000 65536"/>
                <a:gd name="T11" fmla="*/ 0 60000 65536"/>
                <a:gd name="T12" fmla="*/ 0 60000 65536"/>
                <a:gd name="T13" fmla="*/ 0 60000 65536"/>
                <a:gd name="T14" fmla="*/ 0 60000 65536"/>
                <a:gd name="T15" fmla="*/ 0 w 84"/>
                <a:gd name="T16" fmla="*/ 0 h 31"/>
                <a:gd name="T17" fmla="*/ 84 w 84"/>
                <a:gd name="T18" fmla="*/ 31 h 31"/>
              </a:gdLst>
              <a:ahLst/>
              <a:cxnLst>
                <a:cxn ang="T10">
                  <a:pos x="T0" y="T1"/>
                </a:cxn>
                <a:cxn ang="T11">
                  <a:pos x="T2" y="T3"/>
                </a:cxn>
                <a:cxn ang="T12">
                  <a:pos x="T4" y="T5"/>
                </a:cxn>
                <a:cxn ang="T13">
                  <a:pos x="T6" y="T7"/>
                </a:cxn>
                <a:cxn ang="T14">
                  <a:pos x="T8" y="T9"/>
                </a:cxn>
              </a:cxnLst>
              <a:rect l="T15" t="T16" r="T17" b="T18"/>
              <a:pathLst>
                <a:path w="84" h="31">
                  <a:moveTo>
                    <a:pt x="0" y="16"/>
                  </a:moveTo>
                  <a:lnTo>
                    <a:pt x="84" y="0"/>
                  </a:lnTo>
                  <a:lnTo>
                    <a:pt x="84" y="20"/>
                  </a:lnTo>
                  <a:lnTo>
                    <a:pt x="0" y="31"/>
                  </a:lnTo>
                  <a:lnTo>
                    <a:pt x="0" y="16"/>
                  </a:lnTo>
                  <a:close/>
                </a:path>
              </a:pathLst>
            </a:custGeom>
            <a:solidFill>
              <a:srgbClr val="BF3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25" name="Freeform 14"/>
            <p:cNvSpPr>
              <a:spLocks/>
            </p:cNvSpPr>
            <p:nvPr/>
          </p:nvSpPr>
          <p:spPr bwMode="auto">
            <a:xfrm>
              <a:off x="332" y="1604"/>
              <a:ext cx="172" cy="72"/>
            </a:xfrm>
            <a:custGeom>
              <a:avLst/>
              <a:gdLst>
                <a:gd name="T0" fmla="*/ 1 w 343"/>
                <a:gd name="T1" fmla="*/ 1 h 143"/>
                <a:gd name="T2" fmla="*/ 1 w 343"/>
                <a:gd name="T3" fmla="*/ 0 h 143"/>
                <a:gd name="T4" fmla="*/ 1 w 343"/>
                <a:gd name="T5" fmla="*/ 1 h 143"/>
                <a:gd name="T6" fmla="*/ 1 w 343"/>
                <a:gd name="T7" fmla="*/ 1 h 143"/>
                <a:gd name="T8" fmla="*/ 1 w 343"/>
                <a:gd name="T9" fmla="*/ 1 h 143"/>
                <a:gd name="T10" fmla="*/ 1 w 343"/>
                <a:gd name="T11" fmla="*/ 1 h 143"/>
                <a:gd name="T12" fmla="*/ 1 w 343"/>
                <a:gd name="T13" fmla="*/ 1 h 143"/>
                <a:gd name="T14" fmla="*/ 1 w 343"/>
                <a:gd name="T15" fmla="*/ 1 h 143"/>
                <a:gd name="T16" fmla="*/ 1 w 343"/>
                <a:gd name="T17" fmla="*/ 1 h 143"/>
                <a:gd name="T18" fmla="*/ 1 w 343"/>
                <a:gd name="T19" fmla="*/ 1 h 143"/>
                <a:gd name="T20" fmla="*/ 0 w 343"/>
                <a:gd name="T21" fmla="*/ 1 h 143"/>
                <a:gd name="T22" fmla="*/ 1 w 343"/>
                <a:gd name="T23" fmla="*/ 1 h 143"/>
                <a:gd name="T24" fmla="*/ 1 w 343"/>
                <a:gd name="T25" fmla="*/ 1 h 143"/>
                <a:gd name="T26" fmla="*/ 1 w 343"/>
                <a:gd name="T27" fmla="*/ 1 h 1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3"/>
                <a:gd name="T43" fmla="*/ 0 h 143"/>
                <a:gd name="T44" fmla="*/ 343 w 343"/>
                <a:gd name="T45" fmla="*/ 143 h 1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3" h="143">
                  <a:moveTo>
                    <a:pt x="268" y="12"/>
                  </a:moveTo>
                  <a:lnTo>
                    <a:pt x="343" y="0"/>
                  </a:lnTo>
                  <a:lnTo>
                    <a:pt x="305" y="45"/>
                  </a:lnTo>
                  <a:lnTo>
                    <a:pt x="294" y="63"/>
                  </a:lnTo>
                  <a:lnTo>
                    <a:pt x="280" y="70"/>
                  </a:lnTo>
                  <a:lnTo>
                    <a:pt x="280" y="93"/>
                  </a:lnTo>
                  <a:lnTo>
                    <a:pt x="268" y="107"/>
                  </a:lnTo>
                  <a:lnTo>
                    <a:pt x="116" y="137"/>
                  </a:lnTo>
                  <a:lnTo>
                    <a:pt x="52" y="143"/>
                  </a:lnTo>
                  <a:lnTo>
                    <a:pt x="11" y="143"/>
                  </a:lnTo>
                  <a:lnTo>
                    <a:pt x="0" y="128"/>
                  </a:lnTo>
                  <a:lnTo>
                    <a:pt x="18" y="130"/>
                  </a:lnTo>
                  <a:lnTo>
                    <a:pt x="34" y="116"/>
                  </a:lnTo>
                  <a:lnTo>
                    <a:pt x="268" y="12"/>
                  </a:lnTo>
                  <a:close/>
                </a:path>
              </a:pathLst>
            </a:custGeom>
            <a:solidFill>
              <a:srgbClr val="CC60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26" name="Freeform 15"/>
            <p:cNvSpPr>
              <a:spLocks/>
            </p:cNvSpPr>
            <p:nvPr/>
          </p:nvSpPr>
          <p:spPr bwMode="auto">
            <a:xfrm>
              <a:off x="529" y="1589"/>
              <a:ext cx="111" cy="9"/>
            </a:xfrm>
            <a:custGeom>
              <a:avLst/>
              <a:gdLst>
                <a:gd name="T0" fmla="*/ 0 w 222"/>
                <a:gd name="T1" fmla="*/ 0 h 18"/>
                <a:gd name="T2" fmla="*/ 1 w 222"/>
                <a:gd name="T3" fmla="*/ 0 h 18"/>
                <a:gd name="T4" fmla="*/ 1 w 222"/>
                <a:gd name="T5" fmla="*/ 1 h 18"/>
                <a:gd name="T6" fmla="*/ 0 w 222"/>
                <a:gd name="T7" fmla="*/ 1 h 18"/>
                <a:gd name="T8" fmla="*/ 0 w 222"/>
                <a:gd name="T9" fmla="*/ 0 h 18"/>
                <a:gd name="T10" fmla="*/ 0 60000 65536"/>
                <a:gd name="T11" fmla="*/ 0 60000 65536"/>
                <a:gd name="T12" fmla="*/ 0 60000 65536"/>
                <a:gd name="T13" fmla="*/ 0 60000 65536"/>
                <a:gd name="T14" fmla="*/ 0 60000 65536"/>
                <a:gd name="T15" fmla="*/ 0 w 222"/>
                <a:gd name="T16" fmla="*/ 0 h 18"/>
                <a:gd name="T17" fmla="*/ 222 w 222"/>
                <a:gd name="T18" fmla="*/ 18 h 18"/>
              </a:gdLst>
              <a:ahLst/>
              <a:cxnLst>
                <a:cxn ang="T10">
                  <a:pos x="T0" y="T1"/>
                </a:cxn>
                <a:cxn ang="T11">
                  <a:pos x="T2" y="T3"/>
                </a:cxn>
                <a:cxn ang="T12">
                  <a:pos x="T4" y="T5"/>
                </a:cxn>
                <a:cxn ang="T13">
                  <a:pos x="T6" y="T7"/>
                </a:cxn>
                <a:cxn ang="T14">
                  <a:pos x="T8" y="T9"/>
                </a:cxn>
              </a:cxnLst>
              <a:rect l="T15" t="T16" r="T17" b="T18"/>
              <a:pathLst>
                <a:path w="222" h="18">
                  <a:moveTo>
                    <a:pt x="0" y="0"/>
                  </a:moveTo>
                  <a:lnTo>
                    <a:pt x="222" y="0"/>
                  </a:lnTo>
                  <a:lnTo>
                    <a:pt x="222" y="18"/>
                  </a:lnTo>
                  <a:lnTo>
                    <a:pt x="0" y="14"/>
                  </a:lnTo>
                  <a:lnTo>
                    <a:pt x="0" y="0"/>
                  </a:lnTo>
                  <a:close/>
                </a:path>
              </a:pathLst>
            </a:custGeom>
            <a:solidFill>
              <a:srgbClr val="8E2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27" name="Freeform 16"/>
            <p:cNvSpPr>
              <a:spLocks/>
            </p:cNvSpPr>
            <p:nvPr/>
          </p:nvSpPr>
          <p:spPr bwMode="auto">
            <a:xfrm>
              <a:off x="482" y="1602"/>
              <a:ext cx="317" cy="62"/>
            </a:xfrm>
            <a:custGeom>
              <a:avLst/>
              <a:gdLst>
                <a:gd name="T0" fmla="*/ 1 w 632"/>
                <a:gd name="T1" fmla="*/ 0 h 124"/>
                <a:gd name="T2" fmla="*/ 1 w 632"/>
                <a:gd name="T3" fmla="*/ 1 h 124"/>
                <a:gd name="T4" fmla="*/ 1 w 632"/>
                <a:gd name="T5" fmla="*/ 1 h 124"/>
                <a:gd name="T6" fmla="*/ 0 w 632"/>
                <a:gd name="T7" fmla="*/ 1 h 124"/>
                <a:gd name="T8" fmla="*/ 1 w 632"/>
                <a:gd name="T9" fmla="*/ 1 h 124"/>
                <a:gd name="T10" fmla="*/ 1 w 632"/>
                <a:gd name="T11" fmla="*/ 1 h 124"/>
                <a:gd name="T12" fmla="*/ 1 w 632"/>
                <a:gd name="T13" fmla="*/ 1 h 124"/>
                <a:gd name="T14" fmla="*/ 1 w 632"/>
                <a:gd name="T15" fmla="*/ 1 h 124"/>
                <a:gd name="T16" fmla="*/ 1 w 632"/>
                <a:gd name="T17" fmla="*/ 1 h 124"/>
                <a:gd name="T18" fmla="*/ 1 w 632"/>
                <a:gd name="T19" fmla="*/ 1 h 124"/>
                <a:gd name="T20" fmla="*/ 1 w 632"/>
                <a:gd name="T21" fmla="*/ 1 h 124"/>
                <a:gd name="T22" fmla="*/ 1 w 632"/>
                <a:gd name="T23" fmla="*/ 0 h 124"/>
                <a:gd name="T24" fmla="*/ 1 w 632"/>
                <a:gd name="T25" fmla="*/ 0 h 124"/>
                <a:gd name="T26" fmla="*/ 1 w 632"/>
                <a:gd name="T27" fmla="*/ 0 h 124"/>
                <a:gd name="T28" fmla="*/ 1 w 632"/>
                <a:gd name="T29" fmla="*/ 0 h 124"/>
                <a:gd name="T30" fmla="*/ 1 w 632"/>
                <a:gd name="T31" fmla="*/ 0 h 124"/>
                <a:gd name="T32" fmla="*/ 1 w 632"/>
                <a:gd name="T33" fmla="*/ 0 h 124"/>
                <a:gd name="T34" fmla="*/ 1 w 632"/>
                <a:gd name="T35" fmla="*/ 0 h 124"/>
                <a:gd name="T36" fmla="*/ 1 w 632"/>
                <a:gd name="T37" fmla="*/ 0 h 124"/>
                <a:gd name="T38" fmla="*/ 1 w 632"/>
                <a:gd name="T39" fmla="*/ 0 h 124"/>
                <a:gd name="T40" fmla="*/ 1 w 632"/>
                <a:gd name="T41" fmla="*/ 0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2"/>
                <a:gd name="T64" fmla="*/ 0 h 124"/>
                <a:gd name="T65" fmla="*/ 632 w 632"/>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2" h="124">
                  <a:moveTo>
                    <a:pt x="105" y="0"/>
                  </a:moveTo>
                  <a:lnTo>
                    <a:pt x="54" y="23"/>
                  </a:lnTo>
                  <a:lnTo>
                    <a:pt x="24" y="60"/>
                  </a:lnTo>
                  <a:lnTo>
                    <a:pt x="0" y="106"/>
                  </a:lnTo>
                  <a:lnTo>
                    <a:pt x="38" y="113"/>
                  </a:lnTo>
                  <a:lnTo>
                    <a:pt x="311" y="120"/>
                  </a:lnTo>
                  <a:lnTo>
                    <a:pt x="564" y="120"/>
                  </a:lnTo>
                  <a:lnTo>
                    <a:pt x="616" y="124"/>
                  </a:lnTo>
                  <a:lnTo>
                    <a:pt x="632" y="111"/>
                  </a:lnTo>
                  <a:lnTo>
                    <a:pt x="607" y="106"/>
                  </a:lnTo>
                  <a:lnTo>
                    <a:pt x="521" y="76"/>
                  </a:lnTo>
                  <a:lnTo>
                    <a:pt x="334" y="0"/>
                  </a:lnTo>
                  <a:lnTo>
                    <a:pt x="209" y="0"/>
                  </a:lnTo>
                  <a:lnTo>
                    <a:pt x="205" y="0"/>
                  </a:lnTo>
                  <a:lnTo>
                    <a:pt x="194" y="0"/>
                  </a:lnTo>
                  <a:lnTo>
                    <a:pt x="178" y="0"/>
                  </a:lnTo>
                  <a:lnTo>
                    <a:pt x="160" y="0"/>
                  </a:lnTo>
                  <a:lnTo>
                    <a:pt x="140" y="0"/>
                  </a:lnTo>
                  <a:lnTo>
                    <a:pt x="124" y="0"/>
                  </a:lnTo>
                  <a:lnTo>
                    <a:pt x="111" y="0"/>
                  </a:lnTo>
                  <a:lnTo>
                    <a:pt x="105" y="0"/>
                  </a:lnTo>
                  <a:close/>
                </a:path>
              </a:pathLst>
            </a:custGeom>
            <a:solidFill>
              <a:srgbClr val="9B4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28" name="Freeform 17"/>
            <p:cNvSpPr>
              <a:spLocks/>
            </p:cNvSpPr>
            <p:nvPr/>
          </p:nvSpPr>
          <p:spPr bwMode="auto">
            <a:xfrm>
              <a:off x="408" y="1701"/>
              <a:ext cx="302" cy="28"/>
            </a:xfrm>
            <a:custGeom>
              <a:avLst/>
              <a:gdLst>
                <a:gd name="T0" fmla="*/ 0 w 604"/>
                <a:gd name="T1" fmla="*/ 0 h 58"/>
                <a:gd name="T2" fmla="*/ 0 w 604"/>
                <a:gd name="T3" fmla="*/ 0 h 58"/>
                <a:gd name="T4" fmla="*/ 1 w 604"/>
                <a:gd name="T5" fmla="*/ 0 h 58"/>
                <a:gd name="T6" fmla="*/ 1 w 604"/>
                <a:gd name="T7" fmla="*/ 0 h 58"/>
                <a:gd name="T8" fmla="*/ 1 w 604"/>
                <a:gd name="T9" fmla="*/ 0 h 58"/>
                <a:gd name="T10" fmla="*/ 1 w 604"/>
                <a:gd name="T11" fmla="*/ 0 h 58"/>
                <a:gd name="T12" fmla="*/ 1 w 604"/>
                <a:gd name="T13" fmla="*/ 0 h 58"/>
                <a:gd name="T14" fmla="*/ 1 w 604"/>
                <a:gd name="T15" fmla="*/ 0 h 58"/>
                <a:gd name="T16" fmla="*/ 1 w 604"/>
                <a:gd name="T17" fmla="*/ 0 h 58"/>
                <a:gd name="T18" fmla="*/ 1 w 604"/>
                <a:gd name="T19" fmla="*/ 0 h 58"/>
                <a:gd name="T20" fmla="*/ 1 w 604"/>
                <a:gd name="T21" fmla="*/ 0 h 58"/>
                <a:gd name="T22" fmla="*/ 1 w 604"/>
                <a:gd name="T23" fmla="*/ 0 h 58"/>
                <a:gd name="T24" fmla="*/ 0 w 604"/>
                <a:gd name="T25" fmla="*/ 0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4"/>
                <a:gd name="T40" fmla="*/ 0 h 58"/>
                <a:gd name="T41" fmla="*/ 604 w 604"/>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4" h="58">
                  <a:moveTo>
                    <a:pt x="0" y="50"/>
                  </a:moveTo>
                  <a:lnTo>
                    <a:pt x="0" y="32"/>
                  </a:lnTo>
                  <a:lnTo>
                    <a:pt x="21" y="42"/>
                  </a:lnTo>
                  <a:lnTo>
                    <a:pt x="151" y="16"/>
                  </a:lnTo>
                  <a:lnTo>
                    <a:pt x="160" y="0"/>
                  </a:lnTo>
                  <a:lnTo>
                    <a:pt x="175" y="19"/>
                  </a:lnTo>
                  <a:lnTo>
                    <a:pt x="590" y="26"/>
                  </a:lnTo>
                  <a:lnTo>
                    <a:pt x="604" y="19"/>
                  </a:lnTo>
                  <a:lnTo>
                    <a:pt x="595" y="35"/>
                  </a:lnTo>
                  <a:lnTo>
                    <a:pt x="171" y="32"/>
                  </a:lnTo>
                  <a:lnTo>
                    <a:pt x="144" y="32"/>
                  </a:lnTo>
                  <a:lnTo>
                    <a:pt x="21" y="58"/>
                  </a:lnTo>
                  <a:lnTo>
                    <a:pt x="0" y="50"/>
                  </a:lnTo>
                  <a:close/>
                </a:path>
              </a:pathLst>
            </a:custGeom>
            <a:solidFill>
              <a:srgbClr val="D17F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29" name="Freeform 18"/>
            <p:cNvSpPr>
              <a:spLocks/>
            </p:cNvSpPr>
            <p:nvPr/>
          </p:nvSpPr>
          <p:spPr bwMode="auto">
            <a:xfrm>
              <a:off x="439" y="1734"/>
              <a:ext cx="61" cy="18"/>
            </a:xfrm>
            <a:custGeom>
              <a:avLst/>
              <a:gdLst>
                <a:gd name="T0" fmla="*/ 1 w 122"/>
                <a:gd name="T1" fmla="*/ 0 h 37"/>
                <a:gd name="T2" fmla="*/ 1 w 122"/>
                <a:gd name="T3" fmla="*/ 0 h 37"/>
                <a:gd name="T4" fmla="*/ 1 w 122"/>
                <a:gd name="T5" fmla="*/ 0 h 37"/>
                <a:gd name="T6" fmla="*/ 0 w 122"/>
                <a:gd name="T7" fmla="*/ 0 h 37"/>
                <a:gd name="T8" fmla="*/ 1 w 122"/>
                <a:gd name="T9" fmla="*/ 0 h 37"/>
                <a:gd name="T10" fmla="*/ 0 60000 65536"/>
                <a:gd name="T11" fmla="*/ 0 60000 65536"/>
                <a:gd name="T12" fmla="*/ 0 60000 65536"/>
                <a:gd name="T13" fmla="*/ 0 60000 65536"/>
                <a:gd name="T14" fmla="*/ 0 60000 65536"/>
                <a:gd name="T15" fmla="*/ 0 w 122"/>
                <a:gd name="T16" fmla="*/ 0 h 37"/>
                <a:gd name="T17" fmla="*/ 122 w 122"/>
                <a:gd name="T18" fmla="*/ 37 h 37"/>
              </a:gdLst>
              <a:ahLst/>
              <a:cxnLst>
                <a:cxn ang="T10">
                  <a:pos x="T0" y="T1"/>
                </a:cxn>
                <a:cxn ang="T11">
                  <a:pos x="T2" y="T3"/>
                </a:cxn>
                <a:cxn ang="T12">
                  <a:pos x="T4" y="T5"/>
                </a:cxn>
                <a:cxn ang="T13">
                  <a:pos x="T6" y="T7"/>
                </a:cxn>
                <a:cxn ang="T14">
                  <a:pos x="T8" y="T9"/>
                </a:cxn>
              </a:cxnLst>
              <a:rect l="T15" t="T16" r="T17" b="T18"/>
              <a:pathLst>
                <a:path w="122" h="37">
                  <a:moveTo>
                    <a:pt x="4" y="16"/>
                  </a:moveTo>
                  <a:lnTo>
                    <a:pt x="122" y="0"/>
                  </a:lnTo>
                  <a:lnTo>
                    <a:pt x="115" y="26"/>
                  </a:lnTo>
                  <a:lnTo>
                    <a:pt x="0" y="37"/>
                  </a:lnTo>
                  <a:lnTo>
                    <a:pt x="4" y="16"/>
                  </a:lnTo>
                  <a:close/>
                </a:path>
              </a:pathLst>
            </a:custGeom>
            <a:solidFill>
              <a:srgbClr val="8E2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30" name="Freeform 19"/>
            <p:cNvSpPr>
              <a:spLocks/>
            </p:cNvSpPr>
            <p:nvPr/>
          </p:nvSpPr>
          <p:spPr bwMode="auto">
            <a:xfrm>
              <a:off x="505" y="1732"/>
              <a:ext cx="178" cy="15"/>
            </a:xfrm>
            <a:custGeom>
              <a:avLst/>
              <a:gdLst>
                <a:gd name="T0" fmla="*/ 0 w 357"/>
                <a:gd name="T1" fmla="*/ 0 h 29"/>
                <a:gd name="T2" fmla="*/ 0 w 357"/>
                <a:gd name="T3" fmla="*/ 1 h 29"/>
                <a:gd name="T4" fmla="*/ 0 w 357"/>
                <a:gd name="T5" fmla="*/ 1 h 29"/>
                <a:gd name="T6" fmla="*/ 0 w 357"/>
                <a:gd name="T7" fmla="*/ 1 h 29"/>
                <a:gd name="T8" fmla="*/ 0 w 357"/>
                <a:gd name="T9" fmla="*/ 0 h 29"/>
                <a:gd name="T10" fmla="*/ 0 60000 65536"/>
                <a:gd name="T11" fmla="*/ 0 60000 65536"/>
                <a:gd name="T12" fmla="*/ 0 60000 65536"/>
                <a:gd name="T13" fmla="*/ 0 60000 65536"/>
                <a:gd name="T14" fmla="*/ 0 60000 65536"/>
                <a:gd name="T15" fmla="*/ 0 w 357"/>
                <a:gd name="T16" fmla="*/ 0 h 29"/>
                <a:gd name="T17" fmla="*/ 357 w 357"/>
                <a:gd name="T18" fmla="*/ 29 h 29"/>
              </a:gdLst>
              <a:ahLst/>
              <a:cxnLst>
                <a:cxn ang="T10">
                  <a:pos x="T0" y="T1"/>
                </a:cxn>
                <a:cxn ang="T11">
                  <a:pos x="T2" y="T3"/>
                </a:cxn>
                <a:cxn ang="T12">
                  <a:pos x="T4" y="T5"/>
                </a:cxn>
                <a:cxn ang="T13">
                  <a:pos x="T6" y="T7"/>
                </a:cxn>
                <a:cxn ang="T14">
                  <a:pos x="T8" y="T9"/>
                </a:cxn>
              </a:cxnLst>
              <a:rect l="T15" t="T16" r="T17" b="T18"/>
              <a:pathLst>
                <a:path w="357" h="29">
                  <a:moveTo>
                    <a:pt x="0" y="0"/>
                  </a:moveTo>
                  <a:lnTo>
                    <a:pt x="357" y="3"/>
                  </a:lnTo>
                  <a:lnTo>
                    <a:pt x="353" y="23"/>
                  </a:lnTo>
                  <a:lnTo>
                    <a:pt x="11" y="29"/>
                  </a:lnTo>
                  <a:lnTo>
                    <a:pt x="0" y="0"/>
                  </a:lnTo>
                  <a:close/>
                </a:path>
              </a:pathLst>
            </a:custGeom>
            <a:solidFill>
              <a:srgbClr val="8E2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31" name="Freeform 20"/>
            <p:cNvSpPr>
              <a:spLocks/>
            </p:cNvSpPr>
            <p:nvPr/>
          </p:nvSpPr>
          <p:spPr bwMode="auto">
            <a:xfrm>
              <a:off x="262" y="1750"/>
              <a:ext cx="238" cy="92"/>
            </a:xfrm>
            <a:custGeom>
              <a:avLst/>
              <a:gdLst>
                <a:gd name="T0" fmla="*/ 1 w 476"/>
                <a:gd name="T1" fmla="*/ 1 h 183"/>
                <a:gd name="T2" fmla="*/ 1 w 476"/>
                <a:gd name="T3" fmla="*/ 1 h 183"/>
                <a:gd name="T4" fmla="*/ 1 w 476"/>
                <a:gd name="T5" fmla="*/ 1 h 183"/>
                <a:gd name="T6" fmla="*/ 0 w 476"/>
                <a:gd name="T7" fmla="*/ 1 h 183"/>
                <a:gd name="T8" fmla="*/ 1 w 476"/>
                <a:gd name="T9" fmla="*/ 1 h 183"/>
                <a:gd name="T10" fmla="*/ 1 w 476"/>
                <a:gd name="T11" fmla="*/ 1 h 183"/>
                <a:gd name="T12" fmla="*/ 1 w 476"/>
                <a:gd name="T13" fmla="*/ 1 h 183"/>
                <a:gd name="T14" fmla="*/ 1 w 476"/>
                <a:gd name="T15" fmla="*/ 0 h 183"/>
                <a:gd name="T16" fmla="*/ 1 w 476"/>
                <a:gd name="T17" fmla="*/ 1 h 183"/>
                <a:gd name="T18" fmla="*/ 1 w 476"/>
                <a:gd name="T19" fmla="*/ 1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6"/>
                <a:gd name="T31" fmla="*/ 0 h 183"/>
                <a:gd name="T32" fmla="*/ 476 w 476"/>
                <a:gd name="T33" fmla="*/ 183 h 1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6" h="183">
                  <a:moveTo>
                    <a:pt x="338" y="5"/>
                  </a:moveTo>
                  <a:lnTo>
                    <a:pt x="56" y="150"/>
                  </a:lnTo>
                  <a:lnTo>
                    <a:pt x="10" y="167"/>
                  </a:lnTo>
                  <a:lnTo>
                    <a:pt x="0" y="183"/>
                  </a:lnTo>
                  <a:lnTo>
                    <a:pt x="43" y="180"/>
                  </a:lnTo>
                  <a:lnTo>
                    <a:pt x="320" y="164"/>
                  </a:lnTo>
                  <a:lnTo>
                    <a:pt x="351" y="130"/>
                  </a:lnTo>
                  <a:lnTo>
                    <a:pt x="476" y="0"/>
                  </a:lnTo>
                  <a:lnTo>
                    <a:pt x="384" y="11"/>
                  </a:lnTo>
                  <a:lnTo>
                    <a:pt x="338" y="5"/>
                  </a:lnTo>
                  <a:close/>
                </a:path>
              </a:pathLst>
            </a:custGeom>
            <a:solidFill>
              <a:srgbClr val="CC60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32" name="Freeform 21"/>
            <p:cNvSpPr>
              <a:spLocks/>
            </p:cNvSpPr>
            <p:nvPr/>
          </p:nvSpPr>
          <p:spPr bwMode="auto">
            <a:xfrm>
              <a:off x="442" y="1747"/>
              <a:ext cx="442" cy="88"/>
            </a:xfrm>
            <a:custGeom>
              <a:avLst/>
              <a:gdLst>
                <a:gd name="T0" fmla="*/ 1 w 884"/>
                <a:gd name="T1" fmla="*/ 0 h 177"/>
                <a:gd name="T2" fmla="*/ 0 w 884"/>
                <a:gd name="T3" fmla="*/ 0 h 177"/>
                <a:gd name="T4" fmla="*/ 1 w 884"/>
                <a:gd name="T5" fmla="*/ 0 h 177"/>
                <a:gd name="T6" fmla="*/ 1 w 884"/>
                <a:gd name="T7" fmla="*/ 0 h 177"/>
                <a:gd name="T8" fmla="*/ 1 w 884"/>
                <a:gd name="T9" fmla="*/ 0 h 177"/>
                <a:gd name="T10" fmla="*/ 1 w 884"/>
                <a:gd name="T11" fmla="*/ 0 h 177"/>
                <a:gd name="T12" fmla="*/ 1 w 884"/>
                <a:gd name="T13" fmla="*/ 0 h 177"/>
                <a:gd name="T14" fmla="*/ 1 w 884"/>
                <a:gd name="T15" fmla="*/ 0 h 177"/>
                <a:gd name="T16" fmla="*/ 1 w 884"/>
                <a:gd name="T17" fmla="*/ 0 h 177"/>
                <a:gd name="T18" fmla="*/ 1 w 884"/>
                <a:gd name="T19" fmla="*/ 0 h 177"/>
                <a:gd name="T20" fmla="*/ 1 w 884"/>
                <a:gd name="T21" fmla="*/ 0 h 1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4"/>
                <a:gd name="T34" fmla="*/ 0 h 177"/>
                <a:gd name="T35" fmla="*/ 884 w 884"/>
                <a:gd name="T36" fmla="*/ 177 h 1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4" h="177">
                  <a:moveTo>
                    <a:pt x="143" y="9"/>
                  </a:moveTo>
                  <a:lnTo>
                    <a:pt x="0" y="156"/>
                  </a:lnTo>
                  <a:lnTo>
                    <a:pt x="59" y="170"/>
                  </a:lnTo>
                  <a:lnTo>
                    <a:pt x="369" y="173"/>
                  </a:lnTo>
                  <a:lnTo>
                    <a:pt x="724" y="170"/>
                  </a:lnTo>
                  <a:lnTo>
                    <a:pt x="861" y="177"/>
                  </a:lnTo>
                  <a:lnTo>
                    <a:pt x="884" y="149"/>
                  </a:lnTo>
                  <a:lnTo>
                    <a:pt x="854" y="156"/>
                  </a:lnTo>
                  <a:lnTo>
                    <a:pt x="618" y="50"/>
                  </a:lnTo>
                  <a:lnTo>
                    <a:pt x="497" y="0"/>
                  </a:lnTo>
                  <a:lnTo>
                    <a:pt x="143" y="9"/>
                  </a:lnTo>
                  <a:close/>
                </a:path>
              </a:pathLst>
            </a:custGeom>
            <a:solidFill>
              <a:srgbClr val="9B4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33" name="Freeform 22"/>
            <p:cNvSpPr>
              <a:spLocks/>
            </p:cNvSpPr>
            <p:nvPr/>
          </p:nvSpPr>
          <p:spPr bwMode="auto">
            <a:xfrm>
              <a:off x="361" y="1876"/>
              <a:ext cx="405" cy="22"/>
            </a:xfrm>
            <a:custGeom>
              <a:avLst/>
              <a:gdLst>
                <a:gd name="T0" fmla="*/ 0 w 810"/>
                <a:gd name="T1" fmla="*/ 1 h 43"/>
                <a:gd name="T2" fmla="*/ 0 w 810"/>
                <a:gd name="T3" fmla="*/ 1 h 43"/>
                <a:gd name="T4" fmla="*/ 1 w 810"/>
                <a:gd name="T5" fmla="*/ 1 h 43"/>
                <a:gd name="T6" fmla="*/ 1 w 810"/>
                <a:gd name="T7" fmla="*/ 1 h 43"/>
                <a:gd name="T8" fmla="*/ 1 w 810"/>
                <a:gd name="T9" fmla="*/ 1 h 43"/>
                <a:gd name="T10" fmla="*/ 1 w 810"/>
                <a:gd name="T11" fmla="*/ 0 h 43"/>
                <a:gd name="T12" fmla="*/ 1 w 810"/>
                <a:gd name="T13" fmla="*/ 1 h 43"/>
                <a:gd name="T14" fmla="*/ 1 w 810"/>
                <a:gd name="T15" fmla="*/ 1 h 43"/>
                <a:gd name="T16" fmla="*/ 1 w 810"/>
                <a:gd name="T17" fmla="*/ 1 h 43"/>
                <a:gd name="T18" fmla="*/ 1 w 810"/>
                <a:gd name="T19" fmla="*/ 1 h 43"/>
                <a:gd name="T20" fmla="*/ 1 w 810"/>
                <a:gd name="T21" fmla="*/ 1 h 43"/>
                <a:gd name="T22" fmla="*/ 0 w 810"/>
                <a:gd name="T23" fmla="*/ 1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10"/>
                <a:gd name="T37" fmla="*/ 0 h 43"/>
                <a:gd name="T38" fmla="*/ 810 w 81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10" h="43">
                  <a:moveTo>
                    <a:pt x="0" y="40"/>
                  </a:moveTo>
                  <a:lnTo>
                    <a:pt x="0" y="13"/>
                  </a:lnTo>
                  <a:lnTo>
                    <a:pt x="18" y="13"/>
                  </a:lnTo>
                  <a:lnTo>
                    <a:pt x="43" y="28"/>
                  </a:lnTo>
                  <a:lnTo>
                    <a:pt x="224" y="26"/>
                  </a:lnTo>
                  <a:lnTo>
                    <a:pt x="237" y="0"/>
                  </a:lnTo>
                  <a:lnTo>
                    <a:pt x="257" y="24"/>
                  </a:lnTo>
                  <a:lnTo>
                    <a:pt x="790" y="24"/>
                  </a:lnTo>
                  <a:lnTo>
                    <a:pt x="810" y="3"/>
                  </a:lnTo>
                  <a:lnTo>
                    <a:pt x="806" y="40"/>
                  </a:lnTo>
                  <a:lnTo>
                    <a:pt x="244" y="43"/>
                  </a:lnTo>
                  <a:lnTo>
                    <a:pt x="0" y="40"/>
                  </a:lnTo>
                  <a:close/>
                </a:path>
              </a:pathLst>
            </a:custGeom>
            <a:solidFill>
              <a:srgbClr val="D17F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34" name="Freeform 23"/>
            <p:cNvSpPr>
              <a:spLocks/>
            </p:cNvSpPr>
            <p:nvPr/>
          </p:nvSpPr>
          <p:spPr bwMode="auto">
            <a:xfrm>
              <a:off x="388" y="1915"/>
              <a:ext cx="101" cy="18"/>
            </a:xfrm>
            <a:custGeom>
              <a:avLst/>
              <a:gdLst>
                <a:gd name="T0" fmla="*/ 0 w 203"/>
                <a:gd name="T1" fmla="*/ 0 h 35"/>
                <a:gd name="T2" fmla="*/ 0 w 203"/>
                <a:gd name="T3" fmla="*/ 0 h 35"/>
                <a:gd name="T4" fmla="*/ 0 w 203"/>
                <a:gd name="T5" fmla="*/ 0 h 35"/>
                <a:gd name="T6" fmla="*/ 0 w 203"/>
                <a:gd name="T7" fmla="*/ 1 h 35"/>
                <a:gd name="T8" fmla="*/ 0 w 203"/>
                <a:gd name="T9" fmla="*/ 1 h 35"/>
                <a:gd name="T10" fmla="*/ 0 w 203"/>
                <a:gd name="T11" fmla="*/ 1 h 35"/>
                <a:gd name="T12" fmla="*/ 0 w 203"/>
                <a:gd name="T13" fmla="*/ 0 h 35"/>
                <a:gd name="T14" fmla="*/ 0 60000 65536"/>
                <a:gd name="T15" fmla="*/ 0 60000 65536"/>
                <a:gd name="T16" fmla="*/ 0 60000 65536"/>
                <a:gd name="T17" fmla="*/ 0 60000 65536"/>
                <a:gd name="T18" fmla="*/ 0 60000 65536"/>
                <a:gd name="T19" fmla="*/ 0 60000 65536"/>
                <a:gd name="T20" fmla="*/ 0 60000 65536"/>
                <a:gd name="T21" fmla="*/ 0 w 203"/>
                <a:gd name="T22" fmla="*/ 0 h 35"/>
                <a:gd name="T23" fmla="*/ 203 w 20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35">
                  <a:moveTo>
                    <a:pt x="0" y="0"/>
                  </a:moveTo>
                  <a:lnTo>
                    <a:pt x="186" y="0"/>
                  </a:lnTo>
                  <a:lnTo>
                    <a:pt x="203" y="0"/>
                  </a:lnTo>
                  <a:lnTo>
                    <a:pt x="203" y="23"/>
                  </a:lnTo>
                  <a:lnTo>
                    <a:pt x="177" y="35"/>
                  </a:lnTo>
                  <a:lnTo>
                    <a:pt x="0" y="32"/>
                  </a:lnTo>
                  <a:lnTo>
                    <a:pt x="0" y="0"/>
                  </a:lnTo>
                  <a:close/>
                </a:path>
              </a:pathLst>
            </a:custGeom>
            <a:solidFill>
              <a:srgbClr val="8E2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35" name="Freeform 24"/>
            <p:cNvSpPr>
              <a:spLocks/>
            </p:cNvSpPr>
            <p:nvPr/>
          </p:nvSpPr>
          <p:spPr bwMode="auto">
            <a:xfrm>
              <a:off x="501" y="1917"/>
              <a:ext cx="232" cy="16"/>
            </a:xfrm>
            <a:custGeom>
              <a:avLst/>
              <a:gdLst>
                <a:gd name="T0" fmla="*/ 0 w 464"/>
                <a:gd name="T1" fmla="*/ 0 h 32"/>
                <a:gd name="T2" fmla="*/ 0 w 464"/>
                <a:gd name="T3" fmla="*/ 1 h 32"/>
                <a:gd name="T4" fmla="*/ 1 w 464"/>
                <a:gd name="T5" fmla="*/ 1 h 32"/>
                <a:gd name="T6" fmla="*/ 1 w 464"/>
                <a:gd name="T7" fmla="*/ 0 h 32"/>
                <a:gd name="T8" fmla="*/ 0 w 464"/>
                <a:gd name="T9" fmla="*/ 0 h 32"/>
                <a:gd name="T10" fmla="*/ 0 60000 65536"/>
                <a:gd name="T11" fmla="*/ 0 60000 65536"/>
                <a:gd name="T12" fmla="*/ 0 60000 65536"/>
                <a:gd name="T13" fmla="*/ 0 60000 65536"/>
                <a:gd name="T14" fmla="*/ 0 60000 65536"/>
                <a:gd name="T15" fmla="*/ 0 w 464"/>
                <a:gd name="T16" fmla="*/ 0 h 32"/>
                <a:gd name="T17" fmla="*/ 464 w 464"/>
                <a:gd name="T18" fmla="*/ 32 h 32"/>
              </a:gdLst>
              <a:ahLst/>
              <a:cxnLst>
                <a:cxn ang="T10">
                  <a:pos x="T0" y="T1"/>
                </a:cxn>
                <a:cxn ang="T11">
                  <a:pos x="T2" y="T3"/>
                </a:cxn>
                <a:cxn ang="T12">
                  <a:pos x="T4" y="T5"/>
                </a:cxn>
                <a:cxn ang="T13">
                  <a:pos x="T6" y="T7"/>
                </a:cxn>
                <a:cxn ang="T14">
                  <a:pos x="T8" y="T9"/>
                </a:cxn>
              </a:cxnLst>
              <a:rect l="T15" t="T16" r="T17" b="T18"/>
              <a:pathLst>
                <a:path w="464" h="32">
                  <a:moveTo>
                    <a:pt x="0" y="0"/>
                  </a:moveTo>
                  <a:lnTo>
                    <a:pt x="0" y="29"/>
                  </a:lnTo>
                  <a:lnTo>
                    <a:pt x="464" y="32"/>
                  </a:lnTo>
                  <a:lnTo>
                    <a:pt x="464" y="0"/>
                  </a:lnTo>
                  <a:lnTo>
                    <a:pt x="0" y="0"/>
                  </a:lnTo>
                  <a:close/>
                </a:path>
              </a:pathLst>
            </a:custGeom>
            <a:solidFill>
              <a:srgbClr val="8E2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36" name="Freeform 25"/>
            <p:cNvSpPr>
              <a:spLocks/>
            </p:cNvSpPr>
            <p:nvPr/>
          </p:nvSpPr>
          <p:spPr bwMode="auto">
            <a:xfrm>
              <a:off x="190" y="1938"/>
              <a:ext cx="280" cy="113"/>
            </a:xfrm>
            <a:custGeom>
              <a:avLst/>
              <a:gdLst>
                <a:gd name="T0" fmla="*/ 0 w 561"/>
                <a:gd name="T1" fmla="*/ 0 h 226"/>
                <a:gd name="T2" fmla="*/ 0 w 561"/>
                <a:gd name="T3" fmla="*/ 0 h 226"/>
                <a:gd name="T4" fmla="*/ 0 w 561"/>
                <a:gd name="T5" fmla="*/ 1 h 226"/>
                <a:gd name="T6" fmla="*/ 0 w 561"/>
                <a:gd name="T7" fmla="*/ 1 h 226"/>
                <a:gd name="T8" fmla="*/ 0 w 561"/>
                <a:gd name="T9" fmla="*/ 1 h 226"/>
                <a:gd name="T10" fmla="*/ 0 w 561"/>
                <a:gd name="T11" fmla="*/ 1 h 226"/>
                <a:gd name="T12" fmla="*/ 0 w 561"/>
                <a:gd name="T13" fmla="*/ 1 h 226"/>
                <a:gd name="T14" fmla="*/ 0 w 561"/>
                <a:gd name="T15" fmla="*/ 1 h 226"/>
                <a:gd name="T16" fmla="*/ 0 w 561"/>
                <a:gd name="T17" fmla="*/ 1 h 226"/>
                <a:gd name="T18" fmla="*/ 0 w 561"/>
                <a:gd name="T19" fmla="*/ 0 h 2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1"/>
                <a:gd name="T31" fmla="*/ 0 h 226"/>
                <a:gd name="T32" fmla="*/ 561 w 561"/>
                <a:gd name="T33" fmla="*/ 226 h 2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1" h="226">
                  <a:moveTo>
                    <a:pt x="561" y="0"/>
                  </a:moveTo>
                  <a:lnTo>
                    <a:pt x="336" y="0"/>
                  </a:lnTo>
                  <a:lnTo>
                    <a:pt x="84" y="125"/>
                  </a:lnTo>
                  <a:lnTo>
                    <a:pt x="0" y="169"/>
                  </a:lnTo>
                  <a:lnTo>
                    <a:pt x="5" y="193"/>
                  </a:lnTo>
                  <a:lnTo>
                    <a:pt x="57" y="202"/>
                  </a:lnTo>
                  <a:lnTo>
                    <a:pt x="120" y="205"/>
                  </a:lnTo>
                  <a:lnTo>
                    <a:pt x="383" y="226"/>
                  </a:lnTo>
                  <a:lnTo>
                    <a:pt x="407" y="202"/>
                  </a:lnTo>
                  <a:lnTo>
                    <a:pt x="561" y="0"/>
                  </a:lnTo>
                  <a:close/>
                </a:path>
              </a:pathLst>
            </a:custGeom>
            <a:solidFill>
              <a:srgbClr val="CC60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37" name="Freeform 26"/>
            <p:cNvSpPr>
              <a:spLocks/>
            </p:cNvSpPr>
            <p:nvPr/>
          </p:nvSpPr>
          <p:spPr bwMode="auto">
            <a:xfrm>
              <a:off x="407" y="1938"/>
              <a:ext cx="572" cy="113"/>
            </a:xfrm>
            <a:custGeom>
              <a:avLst/>
              <a:gdLst>
                <a:gd name="T0" fmla="*/ 1 w 1144"/>
                <a:gd name="T1" fmla="*/ 0 h 226"/>
                <a:gd name="T2" fmla="*/ 0 w 1144"/>
                <a:gd name="T3" fmla="*/ 1 h 226"/>
                <a:gd name="T4" fmla="*/ 1 w 1144"/>
                <a:gd name="T5" fmla="*/ 1 h 226"/>
                <a:gd name="T6" fmla="*/ 1 w 1144"/>
                <a:gd name="T7" fmla="*/ 1 h 226"/>
                <a:gd name="T8" fmla="*/ 1 w 1144"/>
                <a:gd name="T9" fmla="*/ 1 h 226"/>
                <a:gd name="T10" fmla="*/ 1 w 1144"/>
                <a:gd name="T11" fmla="*/ 1 h 226"/>
                <a:gd name="T12" fmla="*/ 1 w 1144"/>
                <a:gd name="T13" fmla="*/ 1 h 226"/>
                <a:gd name="T14" fmla="*/ 1 w 1144"/>
                <a:gd name="T15" fmla="*/ 1 h 226"/>
                <a:gd name="T16" fmla="*/ 1 w 1144"/>
                <a:gd name="T17" fmla="*/ 0 h 226"/>
                <a:gd name="T18" fmla="*/ 1 w 1144"/>
                <a:gd name="T19" fmla="*/ 0 h 2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4"/>
                <a:gd name="T31" fmla="*/ 0 h 226"/>
                <a:gd name="T32" fmla="*/ 1144 w 1144"/>
                <a:gd name="T33" fmla="*/ 226 h 2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4" h="226">
                  <a:moveTo>
                    <a:pt x="178" y="0"/>
                  </a:moveTo>
                  <a:lnTo>
                    <a:pt x="0" y="213"/>
                  </a:lnTo>
                  <a:lnTo>
                    <a:pt x="186" y="226"/>
                  </a:lnTo>
                  <a:lnTo>
                    <a:pt x="413" y="226"/>
                  </a:lnTo>
                  <a:lnTo>
                    <a:pt x="861" y="211"/>
                  </a:lnTo>
                  <a:lnTo>
                    <a:pt x="1120" y="193"/>
                  </a:lnTo>
                  <a:lnTo>
                    <a:pt x="1144" y="173"/>
                  </a:lnTo>
                  <a:lnTo>
                    <a:pt x="1058" y="163"/>
                  </a:lnTo>
                  <a:lnTo>
                    <a:pt x="687" y="0"/>
                  </a:lnTo>
                  <a:lnTo>
                    <a:pt x="178" y="0"/>
                  </a:lnTo>
                  <a:close/>
                </a:path>
              </a:pathLst>
            </a:custGeom>
            <a:solidFill>
              <a:srgbClr val="9B4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38" name="Freeform 27"/>
            <p:cNvSpPr>
              <a:spLocks/>
            </p:cNvSpPr>
            <p:nvPr/>
          </p:nvSpPr>
          <p:spPr bwMode="auto">
            <a:xfrm>
              <a:off x="311" y="2073"/>
              <a:ext cx="156" cy="53"/>
            </a:xfrm>
            <a:custGeom>
              <a:avLst/>
              <a:gdLst>
                <a:gd name="T0" fmla="*/ 0 w 312"/>
                <a:gd name="T1" fmla="*/ 0 h 105"/>
                <a:gd name="T2" fmla="*/ 1 w 312"/>
                <a:gd name="T3" fmla="*/ 1 h 105"/>
                <a:gd name="T4" fmla="*/ 1 w 312"/>
                <a:gd name="T5" fmla="*/ 1 h 105"/>
                <a:gd name="T6" fmla="*/ 1 w 312"/>
                <a:gd name="T7" fmla="*/ 1 h 105"/>
                <a:gd name="T8" fmla="*/ 1 w 312"/>
                <a:gd name="T9" fmla="*/ 1 h 105"/>
                <a:gd name="T10" fmla="*/ 1 w 312"/>
                <a:gd name="T11" fmla="*/ 1 h 105"/>
                <a:gd name="T12" fmla="*/ 1 w 312"/>
                <a:gd name="T13" fmla="*/ 1 h 105"/>
                <a:gd name="T14" fmla="*/ 1 w 312"/>
                <a:gd name="T15" fmla="*/ 1 h 105"/>
                <a:gd name="T16" fmla="*/ 1 w 312"/>
                <a:gd name="T17" fmla="*/ 1 h 105"/>
                <a:gd name="T18" fmla="*/ 1 w 312"/>
                <a:gd name="T19" fmla="*/ 1 h 105"/>
                <a:gd name="T20" fmla="*/ 1 w 312"/>
                <a:gd name="T21" fmla="*/ 1 h 105"/>
                <a:gd name="T22" fmla="*/ 1 w 312"/>
                <a:gd name="T23" fmla="*/ 1 h 105"/>
                <a:gd name="T24" fmla="*/ 1 w 312"/>
                <a:gd name="T25" fmla="*/ 1 h 105"/>
                <a:gd name="T26" fmla="*/ 1 w 312"/>
                <a:gd name="T27" fmla="*/ 1 h 105"/>
                <a:gd name="T28" fmla="*/ 1 w 312"/>
                <a:gd name="T29" fmla="*/ 1 h 105"/>
                <a:gd name="T30" fmla="*/ 1 w 312"/>
                <a:gd name="T31" fmla="*/ 1 h 105"/>
                <a:gd name="T32" fmla="*/ 1 w 312"/>
                <a:gd name="T33" fmla="*/ 1 h 105"/>
                <a:gd name="T34" fmla="*/ 1 w 312"/>
                <a:gd name="T35" fmla="*/ 1 h 105"/>
                <a:gd name="T36" fmla="*/ 1 w 312"/>
                <a:gd name="T37" fmla="*/ 1 h 105"/>
                <a:gd name="T38" fmla="*/ 1 w 312"/>
                <a:gd name="T39" fmla="*/ 1 h 105"/>
                <a:gd name="T40" fmla="*/ 1 w 312"/>
                <a:gd name="T41" fmla="*/ 1 h 105"/>
                <a:gd name="T42" fmla="*/ 1 w 312"/>
                <a:gd name="T43" fmla="*/ 1 h 105"/>
                <a:gd name="T44" fmla="*/ 0 w 312"/>
                <a:gd name="T45" fmla="*/ 0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2"/>
                <a:gd name="T70" fmla="*/ 0 h 105"/>
                <a:gd name="T71" fmla="*/ 312 w 312"/>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2" h="105">
                  <a:moveTo>
                    <a:pt x="0" y="0"/>
                  </a:moveTo>
                  <a:lnTo>
                    <a:pt x="20" y="25"/>
                  </a:lnTo>
                  <a:lnTo>
                    <a:pt x="20" y="53"/>
                  </a:lnTo>
                  <a:lnTo>
                    <a:pt x="312" y="105"/>
                  </a:lnTo>
                  <a:lnTo>
                    <a:pt x="312" y="85"/>
                  </a:lnTo>
                  <a:lnTo>
                    <a:pt x="287" y="29"/>
                  </a:lnTo>
                  <a:lnTo>
                    <a:pt x="255" y="29"/>
                  </a:lnTo>
                  <a:lnTo>
                    <a:pt x="263" y="62"/>
                  </a:lnTo>
                  <a:lnTo>
                    <a:pt x="227" y="62"/>
                  </a:lnTo>
                  <a:lnTo>
                    <a:pt x="216" y="29"/>
                  </a:lnTo>
                  <a:lnTo>
                    <a:pt x="187" y="25"/>
                  </a:lnTo>
                  <a:lnTo>
                    <a:pt x="208" y="57"/>
                  </a:lnTo>
                  <a:lnTo>
                    <a:pt x="172" y="53"/>
                  </a:lnTo>
                  <a:lnTo>
                    <a:pt x="156" y="9"/>
                  </a:lnTo>
                  <a:lnTo>
                    <a:pt x="132" y="13"/>
                  </a:lnTo>
                  <a:lnTo>
                    <a:pt x="151" y="53"/>
                  </a:lnTo>
                  <a:lnTo>
                    <a:pt x="128" y="49"/>
                  </a:lnTo>
                  <a:lnTo>
                    <a:pt x="108" y="13"/>
                  </a:lnTo>
                  <a:lnTo>
                    <a:pt x="80" y="13"/>
                  </a:lnTo>
                  <a:lnTo>
                    <a:pt x="96" y="45"/>
                  </a:lnTo>
                  <a:lnTo>
                    <a:pt x="68" y="37"/>
                  </a:lnTo>
                  <a:lnTo>
                    <a:pt x="44" y="5"/>
                  </a:lnTo>
                  <a:lnTo>
                    <a:pt x="0"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39" name="Freeform 28"/>
            <p:cNvSpPr>
              <a:spLocks/>
            </p:cNvSpPr>
            <p:nvPr/>
          </p:nvSpPr>
          <p:spPr bwMode="auto">
            <a:xfrm>
              <a:off x="327" y="2110"/>
              <a:ext cx="133" cy="32"/>
            </a:xfrm>
            <a:custGeom>
              <a:avLst/>
              <a:gdLst>
                <a:gd name="T0" fmla="*/ 0 w 266"/>
                <a:gd name="T1" fmla="*/ 0 h 65"/>
                <a:gd name="T2" fmla="*/ 1 w 266"/>
                <a:gd name="T3" fmla="*/ 0 h 65"/>
                <a:gd name="T4" fmla="*/ 1 w 266"/>
                <a:gd name="T5" fmla="*/ 0 h 65"/>
                <a:gd name="T6" fmla="*/ 0 w 266"/>
                <a:gd name="T7" fmla="*/ 0 h 65"/>
                <a:gd name="T8" fmla="*/ 0 w 266"/>
                <a:gd name="T9" fmla="*/ 0 h 65"/>
                <a:gd name="T10" fmla="*/ 0 60000 65536"/>
                <a:gd name="T11" fmla="*/ 0 60000 65536"/>
                <a:gd name="T12" fmla="*/ 0 60000 65536"/>
                <a:gd name="T13" fmla="*/ 0 60000 65536"/>
                <a:gd name="T14" fmla="*/ 0 60000 65536"/>
                <a:gd name="T15" fmla="*/ 0 w 266"/>
                <a:gd name="T16" fmla="*/ 0 h 65"/>
                <a:gd name="T17" fmla="*/ 266 w 266"/>
                <a:gd name="T18" fmla="*/ 65 h 65"/>
              </a:gdLst>
              <a:ahLst/>
              <a:cxnLst>
                <a:cxn ang="T10">
                  <a:pos x="T0" y="T1"/>
                </a:cxn>
                <a:cxn ang="T11">
                  <a:pos x="T2" y="T3"/>
                </a:cxn>
                <a:cxn ang="T12">
                  <a:pos x="T4" y="T5"/>
                </a:cxn>
                <a:cxn ang="T13">
                  <a:pos x="T6" y="T7"/>
                </a:cxn>
                <a:cxn ang="T14">
                  <a:pos x="T8" y="T9"/>
                </a:cxn>
              </a:cxnLst>
              <a:rect l="T15" t="T16" r="T17" b="T18"/>
              <a:pathLst>
                <a:path w="266" h="65">
                  <a:moveTo>
                    <a:pt x="0" y="0"/>
                  </a:moveTo>
                  <a:lnTo>
                    <a:pt x="266" y="44"/>
                  </a:lnTo>
                  <a:lnTo>
                    <a:pt x="266" y="65"/>
                  </a:lnTo>
                  <a:lnTo>
                    <a:pt x="0" y="12"/>
                  </a:lnTo>
                  <a:lnTo>
                    <a:pt x="0" y="0"/>
                  </a:lnTo>
                  <a:close/>
                </a:path>
              </a:pathLst>
            </a:custGeom>
            <a:solidFill>
              <a:srgbClr val="E88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40" name="Freeform 29"/>
            <p:cNvSpPr>
              <a:spLocks/>
            </p:cNvSpPr>
            <p:nvPr/>
          </p:nvSpPr>
          <p:spPr bwMode="auto">
            <a:xfrm>
              <a:off x="333" y="2126"/>
              <a:ext cx="127" cy="38"/>
            </a:xfrm>
            <a:custGeom>
              <a:avLst/>
              <a:gdLst>
                <a:gd name="T0" fmla="*/ 0 w 255"/>
                <a:gd name="T1" fmla="*/ 0 h 76"/>
                <a:gd name="T2" fmla="*/ 0 w 255"/>
                <a:gd name="T3" fmla="*/ 1 h 76"/>
                <a:gd name="T4" fmla="*/ 0 w 255"/>
                <a:gd name="T5" fmla="*/ 1 h 76"/>
                <a:gd name="T6" fmla="*/ 0 w 255"/>
                <a:gd name="T7" fmla="*/ 1 h 76"/>
                <a:gd name="T8" fmla="*/ 0 w 255"/>
                <a:gd name="T9" fmla="*/ 0 h 76"/>
                <a:gd name="T10" fmla="*/ 0 60000 65536"/>
                <a:gd name="T11" fmla="*/ 0 60000 65536"/>
                <a:gd name="T12" fmla="*/ 0 60000 65536"/>
                <a:gd name="T13" fmla="*/ 0 60000 65536"/>
                <a:gd name="T14" fmla="*/ 0 60000 65536"/>
                <a:gd name="T15" fmla="*/ 0 w 255"/>
                <a:gd name="T16" fmla="*/ 0 h 76"/>
                <a:gd name="T17" fmla="*/ 255 w 255"/>
                <a:gd name="T18" fmla="*/ 76 h 76"/>
              </a:gdLst>
              <a:ahLst/>
              <a:cxnLst>
                <a:cxn ang="T10">
                  <a:pos x="T0" y="T1"/>
                </a:cxn>
                <a:cxn ang="T11">
                  <a:pos x="T2" y="T3"/>
                </a:cxn>
                <a:cxn ang="T12">
                  <a:pos x="T4" y="T5"/>
                </a:cxn>
                <a:cxn ang="T13">
                  <a:pos x="T6" y="T7"/>
                </a:cxn>
                <a:cxn ang="T14">
                  <a:pos x="T8" y="T9"/>
                </a:cxn>
              </a:cxnLst>
              <a:rect l="T15" t="T16" r="T17" b="T18"/>
              <a:pathLst>
                <a:path w="255" h="76">
                  <a:moveTo>
                    <a:pt x="0" y="0"/>
                  </a:moveTo>
                  <a:lnTo>
                    <a:pt x="0" y="24"/>
                  </a:lnTo>
                  <a:lnTo>
                    <a:pt x="255" y="76"/>
                  </a:lnTo>
                  <a:lnTo>
                    <a:pt x="255" y="44"/>
                  </a:lnTo>
                  <a:lnTo>
                    <a:pt x="0" y="0"/>
                  </a:lnTo>
                  <a:close/>
                </a:path>
              </a:pathLst>
            </a:custGeom>
            <a:solidFill>
              <a:srgbClr val="E88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41" name="Freeform 30"/>
            <p:cNvSpPr>
              <a:spLocks/>
            </p:cNvSpPr>
            <p:nvPr/>
          </p:nvSpPr>
          <p:spPr bwMode="auto">
            <a:xfrm>
              <a:off x="481" y="2101"/>
              <a:ext cx="345" cy="18"/>
            </a:xfrm>
            <a:custGeom>
              <a:avLst/>
              <a:gdLst>
                <a:gd name="T0" fmla="*/ 0 w 690"/>
                <a:gd name="T1" fmla="*/ 1 h 36"/>
                <a:gd name="T2" fmla="*/ 1 w 690"/>
                <a:gd name="T3" fmla="*/ 0 h 36"/>
                <a:gd name="T4" fmla="*/ 1 w 690"/>
                <a:gd name="T5" fmla="*/ 0 h 36"/>
                <a:gd name="T6" fmla="*/ 1 w 690"/>
                <a:gd name="T7" fmla="*/ 1 h 36"/>
                <a:gd name="T8" fmla="*/ 1 w 690"/>
                <a:gd name="T9" fmla="*/ 0 h 36"/>
                <a:gd name="T10" fmla="*/ 1 w 690"/>
                <a:gd name="T11" fmla="*/ 1 h 36"/>
                <a:gd name="T12" fmla="*/ 0 w 690"/>
                <a:gd name="T13" fmla="*/ 1 h 36"/>
                <a:gd name="T14" fmla="*/ 0 60000 65536"/>
                <a:gd name="T15" fmla="*/ 0 60000 65536"/>
                <a:gd name="T16" fmla="*/ 0 60000 65536"/>
                <a:gd name="T17" fmla="*/ 0 60000 65536"/>
                <a:gd name="T18" fmla="*/ 0 60000 65536"/>
                <a:gd name="T19" fmla="*/ 0 60000 65536"/>
                <a:gd name="T20" fmla="*/ 0 60000 65536"/>
                <a:gd name="T21" fmla="*/ 0 w 690"/>
                <a:gd name="T22" fmla="*/ 0 h 36"/>
                <a:gd name="T23" fmla="*/ 690 w 69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0" h="36">
                  <a:moveTo>
                    <a:pt x="0" y="36"/>
                  </a:moveTo>
                  <a:lnTo>
                    <a:pt x="11" y="0"/>
                  </a:lnTo>
                  <a:lnTo>
                    <a:pt x="38" y="0"/>
                  </a:lnTo>
                  <a:lnTo>
                    <a:pt x="74" y="16"/>
                  </a:lnTo>
                  <a:lnTo>
                    <a:pt x="690" y="0"/>
                  </a:lnTo>
                  <a:lnTo>
                    <a:pt x="690" y="28"/>
                  </a:lnTo>
                  <a:lnTo>
                    <a:pt x="0" y="36"/>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42" name="Freeform 31"/>
            <p:cNvSpPr>
              <a:spLocks/>
            </p:cNvSpPr>
            <p:nvPr/>
          </p:nvSpPr>
          <p:spPr bwMode="auto">
            <a:xfrm>
              <a:off x="478" y="2122"/>
              <a:ext cx="332" cy="20"/>
            </a:xfrm>
            <a:custGeom>
              <a:avLst/>
              <a:gdLst>
                <a:gd name="T0" fmla="*/ 1 w 662"/>
                <a:gd name="T1" fmla="*/ 0 h 41"/>
                <a:gd name="T2" fmla="*/ 1 w 662"/>
                <a:gd name="T3" fmla="*/ 0 h 41"/>
                <a:gd name="T4" fmla="*/ 1 w 662"/>
                <a:gd name="T5" fmla="*/ 0 h 41"/>
                <a:gd name="T6" fmla="*/ 0 w 662"/>
                <a:gd name="T7" fmla="*/ 0 h 41"/>
                <a:gd name="T8" fmla="*/ 1 w 662"/>
                <a:gd name="T9" fmla="*/ 0 h 41"/>
                <a:gd name="T10" fmla="*/ 0 60000 65536"/>
                <a:gd name="T11" fmla="*/ 0 60000 65536"/>
                <a:gd name="T12" fmla="*/ 0 60000 65536"/>
                <a:gd name="T13" fmla="*/ 0 60000 65536"/>
                <a:gd name="T14" fmla="*/ 0 60000 65536"/>
                <a:gd name="T15" fmla="*/ 0 w 662"/>
                <a:gd name="T16" fmla="*/ 0 h 41"/>
                <a:gd name="T17" fmla="*/ 662 w 662"/>
                <a:gd name="T18" fmla="*/ 41 h 41"/>
              </a:gdLst>
              <a:ahLst/>
              <a:cxnLst>
                <a:cxn ang="T10">
                  <a:pos x="T0" y="T1"/>
                </a:cxn>
                <a:cxn ang="T11">
                  <a:pos x="T2" y="T3"/>
                </a:cxn>
                <a:cxn ang="T12">
                  <a:pos x="T4" y="T5"/>
                </a:cxn>
                <a:cxn ang="T13">
                  <a:pos x="T6" y="T7"/>
                </a:cxn>
                <a:cxn ang="T14">
                  <a:pos x="T8" y="T9"/>
                </a:cxn>
              </a:cxnLst>
              <a:rect l="T15" t="T16" r="T17" b="T18"/>
              <a:pathLst>
                <a:path w="662" h="41">
                  <a:moveTo>
                    <a:pt x="16" y="20"/>
                  </a:moveTo>
                  <a:lnTo>
                    <a:pt x="662" y="0"/>
                  </a:lnTo>
                  <a:lnTo>
                    <a:pt x="654" y="24"/>
                  </a:lnTo>
                  <a:lnTo>
                    <a:pt x="0" y="41"/>
                  </a:lnTo>
                  <a:lnTo>
                    <a:pt x="16" y="20"/>
                  </a:lnTo>
                  <a:close/>
                </a:path>
              </a:pathLst>
            </a:custGeom>
            <a:solidFill>
              <a:srgbClr val="E88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43" name="Freeform 32"/>
            <p:cNvSpPr>
              <a:spLocks/>
            </p:cNvSpPr>
            <p:nvPr/>
          </p:nvSpPr>
          <p:spPr bwMode="auto">
            <a:xfrm>
              <a:off x="485" y="2139"/>
              <a:ext cx="313" cy="25"/>
            </a:xfrm>
            <a:custGeom>
              <a:avLst/>
              <a:gdLst>
                <a:gd name="T0" fmla="*/ 0 w 626"/>
                <a:gd name="T1" fmla="*/ 1 h 48"/>
                <a:gd name="T2" fmla="*/ 1 w 626"/>
                <a:gd name="T3" fmla="*/ 0 h 48"/>
                <a:gd name="T4" fmla="*/ 1 w 626"/>
                <a:gd name="T5" fmla="*/ 1 h 48"/>
                <a:gd name="T6" fmla="*/ 0 w 626"/>
                <a:gd name="T7" fmla="*/ 1 h 48"/>
                <a:gd name="T8" fmla="*/ 0 w 626"/>
                <a:gd name="T9" fmla="*/ 1 h 48"/>
                <a:gd name="T10" fmla="*/ 0 60000 65536"/>
                <a:gd name="T11" fmla="*/ 0 60000 65536"/>
                <a:gd name="T12" fmla="*/ 0 60000 65536"/>
                <a:gd name="T13" fmla="*/ 0 60000 65536"/>
                <a:gd name="T14" fmla="*/ 0 60000 65536"/>
                <a:gd name="T15" fmla="*/ 0 w 626"/>
                <a:gd name="T16" fmla="*/ 0 h 48"/>
                <a:gd name="T17" fmla="*/ 626 w 626"/>
                <a:gd name="T18" fmla="*/ 48 h 48"/>
              </a:gdLst>
              <a:ahLst/>
              <a:cxnLst>
                <a:cxn ang="T10">
                  <a:pos x="T0" y="T1"/>
                </a:cxn>
                <a:cxn ang="T11">
                  <a:pos x="T2" y="T3"/>
                </a:cxn>
                <a:cxn ang="T12">
                  <a:pos x="T4" y="T5"/>
                </a:cxn>
                <a:cxn ang="T13">
                  <a:pos x="T6" y="T7"/>
                </a:cxn>
                <a:cxn ang="T14">
                  <a:pos x="T8" y="T9"/>
                </a:cxn>
              </a:cxnLst>
              <a:rect l="T15" t="T16" r="T17" b="T18"/>
              <a:pathLst>
                <a:path w="626" h="48">
                  <a:moveTo>
                    <a:pt x="0" y="21"/>
                  </a:moveTo>
                  <a:lnTo>
                    <a:pt x="626" y="0"/>
                  </a:lnTo>
                  <a:lnTo>
                    <a:pt x="623" y="37"/>
                  </a:lnTo>
                  <a:lnTo>
                    <a:pt x="0" y="48"/>
                  </a:lnTo>
                  <a:lnTo>
                    <a:pt x="0" y="21"/>
                  </a:lnTo>
                  <a:close/>
                </a:path>
              </a:pathLst>
            </a:custGeom>
            <a:solidFill>
              <a:srgbClr val="E88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44" name="Freeform 33"/>
            <p:cNvSpPr>
              <a:spLocks/>
            </p:cNvSpPr>
            <p:nvPr/>
          </p:nvSpPr>
          <p:spPr bwMode="auto">
            <a:xfrm>
              <a:off x="526" y="2166"/>
              <a:ext cx="28" cy="100"/>
            </a:xfrm>
            <a:custGeom>
              <a:avLst/>
              <a:gdLst>
                <a:gd name="T0" fmla="*/ 0 w 57"/>
                <a:gd name="T1" fmla="*/ 0 h 200"/>
                <a:gd name="T2" fmla="*/ 0 w 57"/>
                <a:gd name="T3" fmla="*/ 1 h 200"/>
                <a:gd name="T4" fmla="*/ 0 w 57"/>
                <a:gd name="T5" fmla="*/ 1 h 200"/>
                <a:gd name="T6" fmla="*/ 0 w 57"/>
                <a:gd name="T7" fmla="*/ 1 h 200"/>
                <a:gd name="T8" fmla="*/ 0 w 57"/>
                <a:gd name="T9" fmla="*/ 1 h 200"/>
                <a:gd name="T10" fmla="*/ 0 w 57"/>
                <a:gd name="T11" fmla="*/ 0 h 200"/>
                <a:gd name="T12" fmla="*/ 0 w 57"/>
                <a:gd name="T13" fmla="*/ 0 h 200"/>
                <a:gd name="T14" fmla="*/ 0 60000 65536"/>
                <a:gd name="T15" fmla="*/ 0 60000 65536"/>
                <a:gd name="T16" fmla="*/ 0 60000 65536"/>
                <a:gd name="T17" fmla="*/ 0 60000 65536"/>
                <a:gd name="T18" fmla="*/ 0 60000 65536"/>
                <a:gd name="T19" fmla="*/ 0 60000 65536"/>
                <a:gd name="T20" fmla="*/ 0 60000 65536"/>
                <a:gd name="T21" fmla="*/ 0 w 57"/>
                <a:gd name="T22" fmla="*/ 0 h 200"/>
                <a:gd name="T23" fmla="*/ 57 w 57"/>
                <a:gd name="T24" fmla="*/ 200 h 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200">
                  <a:moveTo>
                    <a:pt x="0" y="0"/>
                  </a:moveTo>
                  <a:lnTo>
                    <a:pt x="20" y="24"/>
                  </a:lnTo>
                  <a:lnTo>
                    <a:pt x="19" y="200"/>
                  </a:lnTo>
                  <a:lnTo>
                    <a:pt x="44" y="200"/>
                  </a:lnTo>
                  <a:lnTo>
                    <a:pt x="44" y="20"/>
                  </a:lnTo>
                  <a:lnTo>
                    <a:pt x="57" y="0"/>
                  </a:lnTo>
                  <a:lnTo>
                    <a:pt x="0" y="0"/>
                  </a:lnTo>
                  <a:close/>
                </a:path>
              </a:pathLst>
            </a:custGeom>
            <a:solidFill>
              <a:srgbClr val="8E2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45" name="Freeform 34"/>
            <p:cNvSpPr>
              <a:spLocks/>
            </p:cNvSpPr>
            <p:nvPr/>
          </p:nvSpPr>
          <p:spPr bwMode="auto">
            <a:xfrm>
              <a:off x="517" y="2180"/>
              <a:ext cx="13" cy="84"/>
            </a:xfrm>
            <a:custGeom>
              <a:avLst/>
              <a:gdLst>
                <a:gd name="T0" fmla="*/ 1 w 26"/>
                <a:gd name="T1" fmla="*/ 0 h 169"/>
                <a:gd name="T2" fmla="*/ 0 w 26"/>
                <a:gd name="T3" fmla="*/ 0 h 169"/>
                <a:gd name="T4" fmla="*/ 0 w 26"/>
                <a:gd name="T5" fmla="*/ 0 h 169"/>
                <a:gd name="T6" fmla="*/ 1 w 26"/>
                <a:gd name="T7" fmla="*/ 0 h 169"/>
                <a:gd name="T8" fmla="*/ 1 w 26"/>
                <a:gd name="T9" fmla="*/ 0 h 169"/>
                <a:gd name="T10" fmla="*/ 0 60000 65536"/>
                <a:gd name="T11" fmla="*/ 0 60000 65536"/>
                <a:gd name="T12" fmla="*/ 0 60000 65536"/>
                <a:gd name="T13" fmla="*/ 0 60000 65536"/>
                <a:gd name="T14" fmla="*/ 0 60000 65536"/>
                <a:gd name="T15" fmla="*/ 0 w 26"/>
                <a:gd name="T16" fmla="*/ 0 h 169"/>
                <a:gd name="T17" fmla="*/ 26 w 26"/>
                <a:gd name="T18" fmla="*/ 169 h 169"/>
              </a:gdLst>
              <a:ahLst/>
              <a:cxnLst>
                <a:cxn ang="T10">
                  <a:pos x="T0" y="T1"/>
                </a:cxn>
                <a:cxn ang="T11">
                  <a:pos x="T2" y="T3"/>
                </a:cxn>
                <a:cxn ang="T12">
                  <a:pos x="T4" y="T5"/>
                </a:cxn>
                <a:cxn ang="T13">
                  <a:pos x="T6" y="T7"/>
                </a:cxn>
                <a:cxn ang="T14">
                  <a:pos x="T8" y="T9"/>
                </a:cxn>
              </a:cxnLst>
              <a:rect l="T15" t="T16" r="T17" b="T18"/>
              <a:pathLst>
                <a:path w="26" h="169">
                  <a:moveTo>
                    <a:pt x="26" y="0"/>
                  </a:moveTo>
                  <a:lnTo>
                    <a:pt x="0" y="32"/>
                  </a:lnTo>
                  <a:lnTo>
                    <a:pt x="0" y="169"/>
                  </a:lnTo>
                  <a:lnTo>
                    <a:pt x="24" y="169"/>
                  </a:lnTo>
                  <a:lnTo>
                    <a:pt x="26"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46" name="Freeform 35"/>
            <p:cNvSpPr>
              <a:spLocks/>
            </p:cNvSpPr>
            <p:nvPr/>
          </p:nvSpPr>
          <p:spPr bwMode="auto">
            <a:xfrm>
              <a:off x="552" y="2184"/>
              <a:ext cx="14" cy="80"/>
            </a:xfrm>
            <a:custGeom>
              <a:avLst/>
              <a:gdLst>
                <a:gd name="T0" fmla="*/ 1 w 28"/>
                <a:gd name="T1" fmla="*/ 0 h 161"/>
                <a:gd name="T2" fmla="*/ 1 w 28"/>
                <a:gd name="T3" fmla="*/ 0 h 161"/>
                <a:gd name="T4" fmla="*/ 1 w 28"/>
                <a:gd name="T5" fmla="*/ 0 h 161"/>
                <a:gd name="T6" fmla="*/ 0 w 28"/>
                <a:gd name="T7" fmla="*/ 0 h 161"/>
                <a:gd name="T8" fmla="*/ 1 w 28"/>
                <a:gd name="T9" fmla="*/ 0 h 161"/>
                <a:gd name="T10" fmla="*/ 0 60000 65536"/>
                <a:gd name="T11" fmla="*/ 0 60000 65536"/>
                <a:gd name="T12" fmla="*/ 0 60000 65536"/>
                <a:gd name="T13" fmla="*/ 0 60000 65536"/>
                <a:gd name="T14" fmla="*/ 0 60000 65536"/>
                <a:gd name="T15" fmla="*/ 0 w 28"/>
                <a:gd name="T16" fmla="*/ 0 h 161"/>
                <a:gd name="T17" fmla="*/ 28 w 28"/>
                <a:gd name="T18" fmla="*/ 161 h 161"/>
              </a:gdLst>
              <a:ahLst/>
              <a:cxnLst>
                <a:cxn ang="T10">
                  <a:pos x="T0" y="T1"/>
                </a:cxn>
                <a:cxn ang="T11">
                  <a:pos x="T2" y="T3"/>
                </a:cxn>
                <a:cxn ang="T12">
                  <a:pos x="T4" y="T5"/>
                </a:cxn>
                <a:cxn ang="T13">
                  <a:pos x="T6" y="T7"/>
                </a:cxn>
                <a:cxn ang="T14">
                  <a:pos x="T8" y="T9"/>
                </a:cxn>
              </a:cxnLst>
              <a:rect l="T15" t="T16" r="T17" b="T18"/>
              <a:pathLst>
                <a:path w="28" h="161">
                  <a:moveTo>
                    <a:pt x="2" y="0"/>
                  </a:moveTo>
                  <a:lnTo>
                    <a:pt x="25" y="16"/>
                  </a:lnTo>
                  <a:lnTo>
                    <a:pt x="28" y="161"/>
                  </a:lnTo>
                  <a:lnTo>
                    <a:pt x="0" y="161"/>
                  </a:lnTo>
                  <a:lnTo>
                    <a:pt x="2"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47" name="Freeform 36"/>
            <p:cNvSpPr>
              <a:spLocks/>
            </p:cNvSpPr>
            <p:nvPr/>
          </p:nvSpPr>
          <p:spPr bwMode="auto">
            <a:xfrm>
              <a:off x="481" y="2174"/>
              <a:ext cx="17" cy="92"/>
            </a:xfrm>
            <a:custGeom>
              <a:avLst/>
              <a:gdLst>
                <a:gd name="T0" fmla="*/ 0 w 35"/>
                <a:gd name="T1" fmla="*/ 0 h 184"/>
                <a:gd name="T2" fmla="*/ 0 w 35"/>
                <a:gd name="T3" fmla="*/ 1 h 184"/>
                <a:gd name="T4" fmla="*/ 0 w 35"/>
                <a:gd name="T5" fmla="*/ 1 h 184"/>
                <a:gd name="T6" fmla="*/ 0 w 35"/>
                <a:gd name="T7" fmla="*/ 1 h 184"/>
                <a:gd name="T8" fmla="*/ 0 w 35"/>
                <a:gd name="T9" fmla="*/ 0 h 184"/>
                <a:gd name="T10" fmla="*/ 0 60000 65536"/>
                <a:gd name="T11" fmla="*/ 0 60000 65536"/>
                <a:gd name="T12" fmla="*/ 0 60000 65536"/>
                <a:gd name="T13" fmla="*/ 0 60000 65536"/>
                <a:gd name="T14" fmla="*/ 0 60000 65536"/>
                <a:gd name="T15" fmla="*/ 0 w 35"/>
                <a:gd name="T16" fmla="*/ 0 h 184"/>
                <a:gd name="T17" fmla="*/ 35 w 35"/>
                <a:gd name="T18" fmla="*/ 184 h 184"/>
              </a:gdLst>
              <a:ahLst/>
              <a:cxnLst>
                <a:cxn ang="T10">
                  <a:pos x="T0" y="T1"/>
                </a:cxn>
                <a:cxn ang="T11">
                  <a:pos x="T2" y="T3"/>
                </a:cxn>
                <a:cxn ang="T12">
                  <a:pos x="T4" y="T5"/>
                </a:cxn>
                <a:cxn ang="T13">
                  <a:pos x="T6" y="T7"/>
                </a:cxn>
                <a:cxn ang="T14">
                  <a:pos x="T8" y="T9"/>
                </a:cxn>
              </a:cxnLst>
              <a:rect l="T15" t="T16" r="T17" b="T18"/>
              <a:pathLst>
                <a:path w="35" h="184">
                  <a:moveTo>
                    <a:pt x="0" y="0"/>
                  </a:moveTo>
                  <a:lnTo>
                    <a:pt x="35" y="24"/>
                  </a:lnTo>
                  <a:lnTo>
                    <a:pt x="33" y="176"/>
                  </a:lnTo>
                  <a:lnTo>
                    <a:pt x="0" y="184"/>
                  </a:lnTo>
                  <a:lnTo>
                    <a:pt x="0"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48" name="Freeform 37"/>
            <p:cNvSpPr>
              <a:spLocks/>
            </p:cNvSpPr>
            <p:nvPr/>
          </p:nvSpPr>
          <p:spPr bwMode="auto">
            <a:xfrm>
              <a:off x="451" y="2170"/>
              <a:ext cx="16" cy="92"/>
            </a:xfrm>
            <a:custGeom>
              <a:avLst/>
              <a:gdLst>
                <a:gd name="T0" fmla="*/ 0 w 33"/>
                <a:gd name="T1" fmla="*/ 0 h 184"/>
                <a:gd name="T2" fmla="*/ 0 w 33"/>
                <a:gd name="T3" fmla="*/ 1 h 184"/>
                <a:gd name="T4" fmla="*/ 0 w 33"/>
                <a:gd name="T5" fmla="*/ 1 h 184"/>
                <a:gd name="T6" fmla="*/ 0 w 33"/>
                <a:gd name="T7" fmla="*/ 1 h 184"/>
                <a:gd name="T8" fmla="*/ 0 w 33"/>
                <a:gd name="T9" fmla="*/ 0 h 184"/>
                <a:gd name="T10" fmla="*/ 0 60000 65536"/>
                <a:gd name="T11" fmla="*/ 0 60000 65536"/>
                <a:gd name="T12" fmla="*/ 0 60000 65536"/>
                <a:gd name="T13" fmla="*/ 0 60000 65536"/>
                <a:gd name="T14" fmla="*/ 0 60000 65536"/>
                <a:gd name="T15" fmla="*/ 0 w 33"/>
                <a:gd name="T16" fmla="*/ 0 h 184"/>
                <a:gd name="T17" fmla="*/ 33 w 33"/>
                <a:gd name="T18" fmla="*/ 184 h 184"/>
              </a:gdLst>
              <a:ahLst/>
              <a:cxnLst>
                <a:cxn ang="T10">
                  <a:pos x="T0" y="T1"/>
                </a:cxn>
                <a:cxn ang="T11">
                  <a:pos x="T2" y="T3"/>
                </a:cxn>
                <a:cxn ang="T12">
                  <a:pos x="T4" y="T5"/>
                </a:cxn>
                <a:cxn ang="T13">
                  <a:pos x="T6" y="T7"/>
                </a:cxn>
                <a:cxn ang="T14">
                  <a:pos x="T8" y="T9"/>
                </a:cxn>
              </a:cxnLst>
              <a:rect l="T15" t="T16" r="T17" b="T18"/>
              <a:pathLst>
                <a:path w="33" h="184">
                  <a:moveTo>
                    <a:pt x="8" y="0"/>
                  </a:moveTo>
                  <a:lnTo>
                    <a:pt x="33" y="12"/>
                  </a:lnTo>
                  <a:lnTo>
                    <a:pt x="33" y="181"/>
                  </a:lnTo>
                  <a:lnTo>
                    <a:pt x="0" y="184"/>
                  </a:lnTo>
                  <a:lnTo>
                    <a:pt x="8"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49" name="Freeform 38"/>
            <p:cNvSpPr>
              <a:spLocks/>
            </p:cNvSpPr>
            <p:nvPr/>
          </p:nvSpPr>
          <p:spPr bwMode="auto">
            <a:xfrm>
              <a:off x="426" y="2168"/>
              <a:ext cx="11" cy="80"/>
            </a:xfrm>
            <a:custGeom>
              <a:avLst/>
              <a:gdLst>
                <a:gd name="T0" fmla="*/ 0 w 21"/>
                <a:gd name="T1" fmla="*/ 0 h 162"/>
                <a:gd name="T2" fmla="*/ 0 w 21"/>
                <a:gd name="T3" fmla="*/ 0 h 162"/>
                <a:gd name="T4" fmla="*/ 1 w 21"/>
                <a:gd name="T5" fmla="*/ 0 h 162"/>
                <a:gd name="T6" fmla="*/ 1 w 21"/>
                <a:gd name="T7" fmla="*/ 0 h 162"/>
                <a:gd name="T8" fmla="*/ 0 w 21"/>
                <a:gd name="T9" fmla="*/ 0 h 162"/>
                <a:gd name="T10" fmla="*/ 0 60000 65536"/>
                <a:gd name="T11" fmla="*/ 0 60000 65536"/>
                <a:gd name="T12" fmla="*/ 0 60000 65536"/>
                <a:gd name="T13" fmla="*/ 0 60000 65536"/>
                <a:gd name="T14" fmla="*/ 0 60000 65536"/>
                <a:gd name="T15" fmla="*/ 0 w 21"/>
                <a:gd name="T16" fmla="*/ 0 h 162"/>
                <a:gd name="T17" fmla="*/ 21 w 21"/>
                <a:gd name="T18" fmla="*/ 162 h 162"/>
              </a:gdLst>
              <a:ahLst/>
              <a:cxnLst>
                <a:cxn ang="T10">
                  <a:pos x="T0" y="T1"/>
                </a:cxn>
                <a:cxn ang="T11">
                  <a:pos x="T2" y="T3"/>
                </a:cxn>
                <a:cxn ang="T12">
                  <a:pos x="T4" y="T5"/>
                </a:cxn>
                <a:cxn ang="T13">
                  <a:pos x="T6" y="T7"/>
                </a:cxn>
                <a:cxn ang="T14">
                  <a:pos x="T8" y="T9"/>
                </a:cxn>
              </a:cxnLst>
              <a:rect l="T15" t="T16" r="T17" b="T18"/>
              <a:pathLst>
                <a:path w="21" h="162">
                  <a:moveTo>
                    <a:pt x="0" y="0"/>
                  </a:moveTo>
                  <a:lnTo>
                    <a:pt x="0" y="162"/>
                  </a:lnTo>
                  <a:lnTo>
                    <a:pt x="21" y="154"/>
                  </a:lnTo>
                  <a:lnTo>
                    <a:pt x="21" y="17"/>
                  </a:lnTo>
                  <a:lnTo>
                    <a:pt x="0"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50" name="Freeform 39"/>
            <p:cNvSpPr>
              <a:spLocks/>
            </p:cNvSpPr>
            <p:nvPr/>
          </p:nvSpPr>
          <p:spPr bwMode="auto">
            <a:xfrm>
              <a:off x="396" y="2156"/>
              <a:ext cx="15" cy="82"/>
            </a:xfrm>
            <a:custGeom>
              <a:avLst/>
              <a:gdLst>
                <a:gd name="T0" fmla="*/ 0 w 30"/>
                <a:gd name="T1" fmla="*/ 0 h 165"/>
                <a:gd name="T2" fmla="*/ 1 w 30"/>
                <a:gd name="T3" fmla="*/ 0 h 165"/>
                <a:gd name="T4" fmla="*/ 1 w 30"/>
                <a:gd name="T5" fmla="*/ 0 h 165"/>
                <a:gd name="T6" fmla="*/ 1 w 30"/>
                <a:gd name="T7" fmla="*/ 0 h 165"/>
                <a:gd name="T8" fmla="*/ 0 w 30"/>
                <a:gd name="T9" fmla="*/ 0 h 165"/>
                <a:gd name="T10" fmla="*/ 0 60000 65536"/>
                <a:gd name="T11" fmla="*/ 0 60000 65536"/>
                <a:gd name="T12" fmla="*/ 0 60000 65536"/>
                <a:gd name="T13" fmla="*/ 0 60000 65536"/>
                <a:gd name="T14" fmla="*/ 0 60000 65536"/>
                <a:gd name="T15" fmla="*/ 0 w 30"/>
                <a:gd name="T16" fmla="*/ 0 h 165"/>
                <a:gd name="T17" fmla="*/ 30 w 30"/>
                <a:gd name="T18" fmla="*/ 165 h 165"/>
              </a:gdLst>
              <a:ahLst/>
              <a:cxnLst>
                <a:cxn ang="T10">
                  <a:pos x="T0" y="T1"/>
                </a:cxn>
                <a:cxn ang="T11">
                  <a:pos x="T2" y="T3"/>
                </a:cxn>
                <a:cxn ang="T12">
                  <a:pos x="T4" y="T5"/>
                </a:cxn>
                <a:cxn ang="T13">
                  <a:pos x="T6" y="T7"/>
                </a:cxn>
                <a:cxn ang="T14">
                  <a:pos x="T8" y="T9"/>
                </a:cxn>
              </a:cxnLst>
              <a:rect l="T15" t="T16" r="T17" b="T18"/>
              <a:pathLst>
                <a:path w="30" h="165">
                  <a:moveTo>
                    <a:pt x="0" y="0"/>
                  </a:moveTo>
                  <a:lnTo>
                    <a:pt x="6" y="165"/>
                  </a:lnTo>
                  <a:lnTo>
                    <a:pt x="30" y="161"/>
                  </a:lnTo>
                  <a:lnTo>
                    <a:pt x="27" y="14"/>
                  </a:lnTo>
                  <a:lnTo>
                    <a:pt x="0"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51" name="Freeform 40"/>
            <p:cNvSpPr>
              <a:spLocks/>
            </p:cNvSpPr>
            <p:nvPr/>
          </p:nvSpPr>
          <p:spPr bwMode="auto">
            <a:xfrm>
              <a:off x="375" y="2158"/>
              <a:ext cx="16" cy="78"/>
            </a:xfrm>
            <a:custGeom>
              <a:avLst/>
              <a:gdLst>
                <a:gd name="T0" fmla="*/ 0 w 31"/>
                <a:gd name="T1" fmla="*/ 1 h 156"/>
                <a:gd name="T2" fmla="*/ 0 w 31"/>
                <a:gd name="T3" fmla="*/ 1 h 156"/>
                <a:gd name="T4" fmla="*/ 1 w 31"/>
                <a:gd name="T5" fmla="*/ 1 h 156"/>
                <a:gd name="T6" fmla="*/ 1 w 31"/>
                <a:gd name="T7" fmla="*/ 0 h 156"/>
                <a:gd name="T8" fmla="*/ 0 w 31"/>
                <a:gd name="T9" fmla="*/ 1 h 156"/>
                <a:gd name="T10" fmla="*/ 0 60000 65536"/>
                <a:gd name="T11" fmla="*/ 0 60000 65536"/>
                <a:gd name="T12" fmla="*/ 0 60000 65536"/>
                <a:gd name="T13" fmla="*/ 0 60000 65536"/>
                <a:gd name="T14" fmla="*/ 0 60000 65536"/>
                <a:gd name="T15" fmla="*/ 0 w 31"/>
                <a:gd name="T16" fmla="*/ 0 h 156"/>
                <a:gd name="T17" fmla="*/ 31 w 31"/>
                <a:gd name="T18" fmla="*/ 156 h 156"/>
              </a:gdLst>
              <a:ahLst/>
              <a:cxnLst>
                <a:cxn ang="T10">
                  <a:pos x="T0" y="T1"/>
                </a:cxn>
                <a:cxn ang="T11">
                  <a:pos x="T2" y="T3"/>
                </a:cxn>
                <a:cxn ang="T12">
                  <a:pos x="T4" y="T5"/>
                </a:cxn>
                <a:cxn ang="T13">
                  <a:pos x="T6" y="T7"/>
                </a:cxn>
                <a:cxn ang="T14">
                  <a:pos x="T8" y="T9"/>
                </a:cxn>
              </a:cxnLst>
              <a:rect l="T15" t="T16" r="T17" b="T18"/>
              <a:pathLst>
                <a:path w="31" h="156">
                  <a:moveTo>
                    <a:pt x="0" y="3"/>
                  </a:moveTo>
                  <a:lnTo>
                    <a:pt x="0" y="156"/>
                  </a:lnTo>
                  <a:lnTo>
                    <a:pt x="31" y="148"/>
                  </a:lnTo>
                  <a:lnTo>
                    <a:pt x="28" y="0"/>
                  </a:lnTo>
                  <a:lnTo>
                    <a:pt x="0" y="3"/>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52" name="Freeform 41"/>
            <p:cNvSpPr>
              <a:spLocks/>
            </p:cNvSpPr>
            <p:nvPr/>
          </p:nvSpPr>
          <p:spPr bwMode="auto">
            <a:xfrm>
              <a:off x="582" y="2176"/>
              <a:ext cx="22" cy="84"/>
            </a:xfrm>
            <a:custGeom>
              <a:avLst/>
              <a:gdLst>
                <a:gd name="T0" fmla="*/ 1 w 44"/>
                <a:gd name="T1" fmla="*/ 1 h 168"/>
                <a:gd name="T2" fmla="*/ 1 w 44"/>
                <a:gd name="T3" fmla="*/ 0 h 168"/>
                <a:gd name="T4" fmla="*/ 1 w 44"/>
                <a:gd name="T5" fmla="*/ 1 h 168"/>
                <a:gd name="T6" fmla="*/ 1 w 44"/>
                <a:gd name="T7" fmla="*/ 1 h 168"/>
                <a:gd name="T8" fmla="*/ 0 w 44"/>
                <a:gd name="T9" fmla="*/ 1 h 168"/>
                <a:gd name="T10" fmla="*/ 1 w 44"/>
                <a:gd name="T11" fmla="*/ 1 h 168"/>
                <a:gd name="T12" fmla="*/ 0 60000 65536"/>
                <a:gd name="T13" fmla="*/ 0 60000 65536"/>
                <a:gd name="T14" fmla="*/ 0 60000 65536"/>
                <a:gd name="T15" fmla="*/ 0 60000 65536"/>
                <a:gd name="T16" fmla="*/ 0 60000 65536"/>
                <a:gd name="T17" fmla="*/ 0 60000 65536"/>
                <a:gd name="T18" fmla="*/ 0 w 44"/>
                <a:gd name="T19" fmla="*/ 0 h 168"/>
                <a:gd name="T20" fmla="*/ 44 w 44"/>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44" h="168">
                  <a:moveTo>
                    <a:pt x="4" y="36"/>
                  </a:moveTo>
                  <a:lnTo>
                    <a:pt x="20" y="0"/>
                  </a:lnTo>
                  <a:lnTo>
                    <a:pt x="39" y="8"/>
                  </a:lnTo>
                  <a:lnTo>
                    <a:pt x="44" y="156"/>
                  </a:lnTo>
                  <a:lnTo>
                    <a:pt x="0" y="168"/>
                  </a:lnTo>
                  <a:lnTo>
                    <a:pt x="4" y="36"/>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53" name="Freeform 42"/>
            <p:cNvSpPr>
              <a:spLocks/>
            </p:cNvSpPr>
            <p:nvPr/>
          </p:nvSpPr>
          <p:spPr bwMode="auto">
            <a:xfrm>
              <a:off x="618" y="2178"/>
              <a:ext cx="14" cy="70"/>
            </a:xfrm>
            <a:custGeom>
              <a:avLst/>
              <a:gdLst>
                <a:gd name="T0" fmla="*/ 0 w 27"/>
                <a:gd name="T1" fmla="*/ 0 h 141"/>
                <a:gd name="T2" fmla="*/ 0 w 27"/>
                <a:gd name="T3" fmla="*/ 0 h 141"/>
                <a:gd name="T4" fmla="*/ 1 w 27"/>
                <a:gd name="T5" fmla="*/ 0 h 141"/>
                <a:gd name="T6" fmla="*/ 1 w 27"/>
                <a:gd name="T7" fmla="*/ 0 h 141"/>
                <a:gd name="T8" fmla="*/ 1 w 27"/>
                <a:gd name="T9" fmla="*/ 0 h 141"/>
                <a:gd name="T10" fmla="*/ 1 w 27"/>
                <a:gd name="T11" fmla="*/ 0 h 141"/>
                <a:gd name="T12" fmla="*/ 1 w 27"/>
                <a:gd name="T13" fmla="*/ 0 h 141"/>
                <a:gd name="T14" fmla="*/ 0 w 27"/>
                <a:gd name="T15" fmla="*/ 0 h 141"/>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41"/>
                <a:gd name="T26" fmla="*/ 27 w 27"/>
                <a:gd name="T27" fmla="*/ 141 h 1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41">
                  <a:moveTo>
                    <a:pt x="0" y="0"/>
                  </a:moveTo>
                  <a:lnTo>
                    <a:pt x="0" y="141"/>
                  </a:lnTo>
                  <a:lnTo>
                    <a:pt x="25" y="136"/>
                  </a:lnTo>
                  <a:lnTo>
                    <a:pt x="27" y="20"/>
                  </a:lnTo>
                  <a:lnTo>
                    <a:pt x="24" y="19"/>
                  </a:lnTo>
                  <a:lnTo>
                    <a:pt x="16" y="14"/>
                  </a:lnTo>
                  <a:lnTo>
                    <a:pt x="5" y="8"/>
                  </a:lnTo>
                  <a:lnTo>
                    <a:pt x="0"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54" name="Freeform 43"/>
            <p:cNvSpPr>
              <a:spLocks/>
            </p:cNvSpPr>
            <p:nvPr/>
          </p:nvSpPr>
          <p:spPr bwMode="auto">
            <a:xfrm>
              <a:off x="647" y="2180"/>
              <a:ext cx="12" cy="74"/>
            </a:xfrm>
            <a:custGeom>
              <a:avLst/>
              <a:gdLst>
                <a:gd name="T0" fmla="*/ 1 w 24"/>
                <a:gd name="T1" fmla="*/ 0 h 148"/>
                <a:gd name="T2" fmla="*/ 0 w 24"/>
                <a:gd name="T3" fmla="*/ 1 h 148"/>
                <a:gd name="T4" fmla="*/ 0 w 24"/>
                <a:gd name="T5" fmla="*/ 1 h 148"/>
                <a:gd name="T6" fmla="*/ 1 w 24"/>
                <a:gd name="T7" fmla="*/ 1 h 148"/>
                <a:gd name="T8" fmla="*/ 1 w 24"/>
                <a:gd name="T9" fmla="*/ 0 h 148"/>
                <a:gd name="T10" fmla="*/ 0 60000 65536"/>
                <a:gd name="T11" fmla="*/ 0 60000 65536"/>
                <a:gd name="T12" fmla="*/ 0 60000 65536"/>
                <a:gd name="T13" fmla="*/ 0 60000 65536"/>
                <a:gd name="T14" fmla="*/ 0 60000 65536"/>
                <a:gd name="T15" fmla="*/ 0 w 24"/>
                <a:gd name="T16" fmla="*/ 0 h 148"/>
                <a:gd name="T17" fmla="*/ 24 w 24"/>
                <a:gd name="T18" fmla="*/ 148 h 148"/>
              </a:gdLst>
              <a:ahLst/>
              <a:cxnLst>
                <a:cxn ang="T10">
                  <a:pos x="T0" y="T1"/>
                </a:cxn>
                <a:cxn ang="T11">
                  <a:pos x="T2" y="T3"/>
                </a:cxn>
                <a:cxn ang="T12">
                  <a:pos x="T4" y="T5"/>
                </a:cxn>
                <a:cxn ang="T13">
                  <a:pos x="T6" y="T7"/>
                </a:cxn>
                <a:cxn ang="T14">
                  <a:pos x="T8" y="T9"/>
                </a:cxn>
              </a:cxnLst>
              <a:rect l="T15" t="T16" r="T17" b="T18"/>
              <a:pathLst>
                <a:path w="24" h="148">
                  <a:moveTo>
                    <a:pt x="20" y="0"/>
                  </a:moveTo>
                  <a:lnTo>
                    <a:pt x="0" y="24"/>
                  </a:lnTo>
                  <a:lnTo>
                    <a:pt x="0" y="148"/>
                  </a:lnTo>
                  <a:lnTo>
                    <a:pt x="24" y="148"/>
                  </a:lnTo>
                  <a:lnTo>
                    <a:pt x="20"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55" name="Freeform 44"/>
            <p:cNvSpPr>
              <a:spLocks/>
            </p:cNvSpPr>
            <p:nvPr/>
          </p:nvSpPr>
          <p:spPr bwMode="auto">
            <a:xfrm>
              <a:off x="674" y="2178"/>
              <a:ext cx="16" cy="68"/>
            </a:xfrm>
            <a:custGeom>
              <a:avLst/>
              <a:gdLst>
                <a:gd name="T0" fmla="*/ 0 w 33"/>
                <a:gd name="T1" fmla="*/ 0 h 136"/>
                <a:gd name="T2" fmla="*/ 0 w 33"/>
                <a:gd name="T3" fmla="*/ 1 h 136"/>
                <a:gd name="T4" fmla="*/ 0 w 33"/>
                <a:gd name="T5" fmla="*/ 1 h 136"/>
                <a:gd name="T6" fmla="*/ 0 w 33"/>
                <a:gd name="T7" fmla="*/ 1 h 136"/>
                <a:gd name="T8" fmla="*/ 0 w 33"/>
                <a:gd name="T9" fmla="*/ 0 h 136"/>
                <a:gd name="T10" fmla="*/ 0 60000 65536"/>
                <a:gd name="T11" fmla="*/ 0 60000 65536"/>
                <a:gd name="T12" fmla="*/ 0 60000 65536"/>
                <a:gd name="T13" fmla="*/ 0 60000 65536"/>
                <a:gd name="T14" fmla="*/ 0 60000 65536"/>
                <a:gd name="T15" fmla="*/ 0 w 33"/>
                <a:gd name="T16" fmla="*/ 0 h 136"/>
                <a:gd name="T17" fmla="*/ 33 w 33"/>
                <a:gd name="T18" fmla="*/ 136 h 136"/>
              </a:gdLst>
              <a:ahLst/>
              <a:cxnLst>
                <a:cxn ang="T10">
                  <a:pos x="T0" y="T1"/>
                </a:cxn>
                <a:cxn ang="T11">
                  <a:pos x="T2" y="T3"/>
                </a:cxn>
                <a:cxn ang="T12">
                  <a:pos x="T4" y="T5"/>
                </a:cxn>
                <a:cxn ang="T13">
                  <a:pos x="T6" y="T7"/>
                </a:cxn>
                <a:cxn ang="T14">
                  <a:pos x="T8" y="T9"/>
                </a:cxn>
              </a:cxnLst>
              <a:rect l="T15" t="T16" r="T17" b="T18"/>
              <a:pathLst>
                <a:path w="33" h="136">
                  <a:moveTo>
                    <a:pt x="0" y="0"/>
                  </a:moveTo>
                  <a:lnTo>
                    <a:pt x="0" y="136"/>
                  </a:lnTo>
                  <a:lnTo>
                    <a:pt x="33" y="136"/>
                  </a:lnTo>
                  <a:lnTo>
                    <a:pt x="33" y="20"/>
                  </a:lnTo>
                  <a:lnTo>
                    <a:pt x="0"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56" name="Freeform 45"/>
            <p:cNvSpPr>
              <a:spLocks/>
            </p:cNvSpPr>
            <p:nvPr/>
          </p:nvSpPr>
          <p:spPr bwMode="auto">
            <a:xfrm>
              <a:off x="704" y="2180"/>
              <a:ext cx="14" cy="62"/>
            </a:xfrm>
            <a:custGeom>
              <a:avLst/>
              <a:gdLst>
                <a:gd name="T0" fmla="*/ 1 w 28"/>
                <a:gd name="T1" fmla="*/ 0 h 124"/>
                <a:gd name="T2" fmla="*/ 0 w 28"/>
                <a:gd name="T3" fmla="*/ 1 h 124"/>
                <a:gd name="T4" fmla="*/ 0 w 28"/>
                <a:gd name="T5" fmla="*/ 1 h 124"/>
                <a:gd name="T6" fmla="*/ 1 w 28"/>
                <a:gd name="T7" fmla="*/ 1 h 124"/>
                <a:gd name="T8" fmla="*/ 1 w 28"/>
                <a:gd name="T9" fmla="*/ 0 h 124"/>
                <a:gd name="T10" fmla="*/ 0 60000 65536"/>
                <a:gd name="T11" fmla="*/ 0 60000 65536"/>
                <a:gd name="T12" fmla="*/ 0 60000 65536"/>
                <a:gd name="T13" fmla="*/ 0 60000 65536"/>
                <a:gd name="T14" fmla="*/ 0 60000 65536"/>
                <a:gd name="T15" fmla="*/ 0 w 28"/>
                <a:gd name="T16" fmla="*/ 0 h 124"/>
                <a:gd name="T17" fmla="*/ 28 w 28"/>
                <a:gd name="T18" fmla="*/ 124 h 124"/>
              </a:gdLst>
              <a:ahLst/>
              <a:cxnLst>
                <a:cxn ang="T10">
                  <a:pos x="T0" y="T1"/>
                </a:cxn>
                <a:cxn ang="T11">
                  <a:pos x="T2" y="T3"/>
                </a:cxn>
                <a:cxn ang="T12">
                  <a:pos x="T4" y="T5"/>
                </a:cxn>
                <a:cxn ang="T13">
                  <a:pos x="T6" y="T7"/>
                </a:cxn>
                <a:cxn ang="T14">
                  <a:pos x="T8" y="T9"/>
                </a:cxn>
              </a:cxnLst>
              <a:rect l="T15" t="T16" r="T17" b="T18"/>
              <a:pathLst>
                <a:path w="28" h="124">
                  <a:moveTo>
                    <a:pt x="25" y="0"/>
                  </a:moveTo>
                  <a:lnTo>
                    <a:pt x="0" y="28"/>
                  </a:lnTo>
                  <a:lnTo>
                    <a:pt x="0" y="124"/>
                  </a:lnTo>
                  <a:lnTo>
                    <a:pt x="28" y="124"/>
                  </a:lnTo>
                  <a:lnTo>
                    <a:pt x="25"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57" name="Rectangle 46"/>
            <p:cNvSpPr>
              <a:spLocks noChangeArrowheads="1"/>
            </p:cNvSpPr>
            <p:nvPr/>
          </p:nvSpPr>
          <p:spPr bwMode="auto">
            <a:xfrm>
              <a:off x="784" y="2167"/>
              <a:ext cx="10" cy="85"/>
            </a:xfrm>
            <a:prstGeom prst="rect">
              <a:avLst/>
            </a:prstGeom>
            <a:solidFill>
              <a:srgbClr val="8E2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4658" name="Rectangle 47"/>
            <p:cNvSpPr>
              <a:spLocks noChangeArrowheads="1"/>
            </p:cNvSpPr>
            <p:nvPr/>
          </p:nvSpPr>
          <p:spPr bwMode="auto">
            <a:xfrm>
              <a:off x="748" y="2164"/>
              <a:ext cx="12" cy="90"/>
            </a:xfrm>
            <a:prstGeom prst="rect">
              <a:avLst/>
            </a:prstGeom>
            <a:solidFill>
              <a:srgbClr val="8E2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4659" name="Rectangle 48"/>
            <p:cNvSpPr>
              <a:spLocks noChangeArrowheads="1"/>
            </p:cNvSpPr>
            <p:nvPr/>
          </p:nvSpPr>
          <p:spPr bwMode="auto">
            <a:xfrm>
              <a:off x="716" y="2160"/>
              <a:ext cx="10" cy="86"/>
            </a:xfrm>
            <a:prstGeom prst="rect">
              <a:avLst/>
            </a:prstGeom>
            <a:solidFill>
              <a:srgbClr val="8E2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4660" name="Rectangle 49"/>
            <p:cNvSpPr>
              <a:spLocks noChangeArrowheads="1"/>
            </p:cNvSpPr>
            <p:nvPr/>
          </p:nvSpPr>
          <p:spPr bwMode="auto">
            <a:xfrm>
              <a:off x="659" y="2162"/>
              <a:ext cx="11" cy="92"/>
            </a:xfrm>
            <a:prstGeom prst="rect">
              <a:avLst/>
            </a:prstGeom>
            <a:solidFill>
              <a:srgbClr val="8E2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4661" name="Rectangle 50"/>
            <p:cNvSpPr>
              <a:spLocks noChangeArrowheads="1"/>
            </p:cNvSpPr>
            <p:nvPr/>
          </p:nvSpPr>
          <p:spPr bwMode="auto">
            <a:xfrm>
              <a:off x="602" y="2168"/>
              <a:ext cx="12" cy="82"/>
            </a:xfrm>
            <a:prstGeom prst="rect">
              <a:avLst/>
            </a:prstGeom>
            <a:solidFill>
              <a:srgbClr val="8E2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4662" name="Rectangle 51"/>
            <p:cNvSpPr>
              <a:spLocks noChangeArrowheads="1"/>
            </p:cNvSpPr>
            <p:nvPr/>
          </p:nvSpPr>
          <p:spPr bwMode="auto">
            <a:xfrm>
              <a:off x="463" y="2168"/>
              <a:ext cx="15" cy="105"/>
            </a:xfrm>
            <a:prstGeom prst="rect">
              <a:avLst/>
            </a:prstGeom>
            <a:solidFill>
              <a:srgbClr val="8E2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4663" name="Rectangle 52"/>
            <p:cNvSpPr>
              <a:spLocks noChangeArrowheads="1"/>
            </p:cNvSpPr>
            <p:nvPr/>
          </p:nvSpPr>
          <p:spPr bwMode="auto">
            <a:xfrm>
              <a:off x="415" y="2154"/>
              <a:ext cx="10" cy="100"/>
            </a:xfrm>
            <a:prstGeom prst="rect">
              <a:avLst/>
            </a:prstGeom>
            <a:solidFill>
              <a:srgbClr val="8E2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4664" name="Rectangle 53"/>
            <p:cNvSpPr>
              <a:spLocks noChangeArrowheads="1"/>
            </p:cNvSpPr>
            <p:nvPr/>
          </p:nvSpPr>
          <p:spPr bwMode="auto">
            <a:xfrm>
              <a:off x="363" y="2148"/>
              <a:ext cx="10" cy="92"/>
            </a:xfrm>
            <a:prstGeom prst="rect">
              <a:avLst/>
            </a:prstGeom>
            <a:solidFill>
              <a:srgbClr val="8E2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4665" name="Rectangle 54"/>
            <p:cNvSpPr>
              <a:spLocks noChangeArrowheads="1"/>
            </p:cNvSpPr>
            <p:nvPr/>
          </p:nvSpPr>
          <p:spPr bwMode="auto">
            <a:xfrm>
              <a:off x="339" y="2146"/>
              <a:ext cx="10" cy="90"/>
            </a:xfrm>
            <a:prstGeom prst="rect">
              <a:avLst/>
            </a:prstGeom>
            <a:solidFill>
              <a:srgbClr val="8E2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4666" name="Freeform 55"/>
            <p:cNvSpPr>
              <a:spLocks/>
            </p:cNvSpPr>
            <p:nvPr/>
          </p:nvSpPr>
          <p:spPr bwMode="auto">
            <a:xfrm>
              <a:off x="339" y="2230"/>
              <a:ext cx="131" cy="81"/>
            </a:xfrm>
            <a:custGeom>
              <a:avLst/>
              <a:gdLst>
                <a:gd name="T0" fmla="*/ 0 w 262"/>
                <a:gd name="T1" fmla="*/ 0 h 161"/>
                <a:gd name="T2" fmla="*/ 0 w 262"/>
                <a:gd name="T3" fmla="*/ 1 h 161"/>
                <a:gd name="T4" fmla="*/ 1 w 262"/>
                <a:gd name="T5" fmla="*/ 1 h 161"/>
                <a:gd name="T6" fmla="*/ 1 w 262"/>
                <a:gd name="T7" fmla="*/ 1 h 161"/>
                <a:gd name="T8" fmla="*/ 0 w 262"/>
                <a:gd name="T9" fmla="*/ 0 h 161"/>
                <a:gd name="T10" fmla="*/ 0 60000 65536"/>
                <a:gd name="T11" fmla="*/ 0 60000 65536"/>
                <a:gd name="T12" fmla="*/ 0 60000 65536"/>
                <a:gd name="T13" fmla="*/ 0 60000 65536"/>
                <a:gd name="T14" fmla="*/ 0 60000 65536"/>
                <a:gd name="T15" fmla="*/ 0 w 262"/>
                <a:gd name="T16" fmla="*/ 0 h 161"/>
                <a:gd name="T17" fmla="*/ 262 w 262"/>
                <a:gd name="T18" fmla="*/ 161 h 161"/>
              </a:gdLst>
              <a:ahLst/>
              <a:cxnLst>
                <a:cxn ang="T10">
                  <a:pos x="T0" y="T1"/>
                </a:cxn>
                <a:cxn ang="T11">
                  <a:pos x="T2" y="T3"/>
                </a:cxn>
                <a:cxn ang="T12">
                  <a:pos x="T4" y="T5"/>
                </a:cxn>
                <a:cxn ang="T13">
                  <a:pos x="T6" y="T7"/>
                </a:cxn>
                <a:cxn ang="T14">
                  <a:pos x="T8" y="T9"/>
                </a:cxn>
              </a:cxnLst>
              <a:rect l="T15" t="T16" r="T17" b="T18"/>
              <a:pathLst>
                <a:path w="262" h="161">
                  <a:moveTo>
                    <a:pt x="0" y="0"/>
                  </a:moveTo>
                  <a:lnTo>
                    <a:pt x="0" y="64"/>
                  </a:lnTo>
                  <a:lnTo>
                    <a:pt x="262" y="161"/>
                  </a:lnTo>
                  <a:lnTo>
                    <a:pt x="262" y="101"/>
                  </a:lnTo>
                  <a:lnTo>
                    <a:pt x="0"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67" name="Freeform 56"/>
            <p:cNvSpPr>
              <a:spLocks/>
            </p:cNvSpPr>
            <p:nvPr/>
          </p:nvSpPr>
          <p:spPr bwMode="auto">
            <a:xfrm>
              <a:off x="277" y="2262"/>
              <a:ext cx="158" cy="105"/>
            </a:xfrm>
            <a:custGeom>
              <a:avLst/>
              <a:gdLst>
                <a:gd name="T0" fmla="*/ 0 w 315"/>
                <a:gd name="T1" fmla="*/ 0 h 210"/>
                <a:gd name="T2" fmla="*/ 0 w 315"/>
                <a:gd name="T3" fmla="*/ 1 h 210"/>
                <a:gd name="T4" fmla="*/ 1 w 315"/>
                <a:gd name="T5" fmla="*/ 1 h 210"/>
                <a:gd name="T6" fmla="*/ 1 w 315"/>
                <a:gd name="T7" fmla="*/ 1 h 210"/>
                <a:gd name="T8" fmla="*/ 0 w 315"/>
                <a:gd name="T9" fmla="*/ 0 h 210"/>
                <a:gd name="T10" fmla="*/ 0 60000 65536"/>
                <a:gd name="T11" fmla="*/ 0 60000 65536"/>
                <a:gd name="T12" fmla="*/ 0 60000 65536"/>
                <a:gd name="T13" fmla="*/ 0 60000 65536"/>
                <a:gd name="T14" fmla="*/ 0 60000 65536"/>
                <a:gd name="T15" fmla="*/ 0 w 315"/>
                <a:gd name="T16" fmla="*/ 0 h 210"/>
                <a:gd name="T17" fmla="*/ 315 w 315"/>
                <a:gd name="T18" fmla="*/ 210 h 210"/>
              </a:gdLst>
              <a:ahLst/>
              <a:cxnLst>
                <a:cxn ang="T10">
                  <a:pos x="T0" y="T1"/>
                </a:cxn>
                <a:cxn ang="T11">
                  <a:pos x="T2" y="T3"/>
                </a:cxn>
                <a:cxn ang="T12">
                  <a:pos x="T4" y="T5"/>
                </a:cxn>
                <a:cxn ang="T13">
                  <a:pos x="T6" y="T7"/>
                </a:cxn>
                <a:cxn ang="T14">
                  <a:pos x="T8" y="T9"/>
                </a:cxn>
              </a:cxnLst>
              <a:rect l="T15" t="T16" r="T17" b="T18"/>
              <a:pathLst>
                <a:path w="315" h="210">
                  <a:moveTo>
                    <a:pt x="0" y="0"/>
                  </a:moveTo>
                  <a:lnTo>
                    <a:pt x="0" y="69"/>
                  </a:lnTo>
                  <a:lnTo>
                    <a:pt x="315" y="210"/>
                  </a:lnTo>
                  <a:lnTo>
                    <a:pt x="315" y="133"/>
                  </a:lnTo>
                  <a:lnTo>
                    <a:pt x="0"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68" name="Freeform 57"/>
            <p:cNvSpPr>
              <a:spLocks/>
            </p:cNvSpPr>
            <p:nvPr/>
          </p:nvSpPr>
          <p:spPr bwMode="auto">
            <a:xfrm>
              <a:off x="473" y="2278"/>
              <a:ext cx="111" cy="24"/>
            </a:xfrm>
            <a:custGeom>
              <a:avLst/>
              <a:gdLst>
                <a:gd name="T0" fmla="*/ 0 w 223"/>
                <a:gd name="T1" fmla="*/ 1 h 48"/>
                <a:gd name="T2" fmla="*/ 0 w 223"/>
                <a:gd name="T3" fmla="*/ 0 h 48"/>
                <a:gd name="T4" fmla="*/ 0 w 223"/>
                <a:gd name="T5" fmla="*/ 1 h 48"/>
                <a:gd name="T6" fmla="*/ 0 w 223"/>
                <a:gd name="T7" fmla="*/ 1 h 48"/>
                <a:gd name="T8" fmla="*/ 0 w 223"/>
                <a:gd name="T9" fmla="*/ 1 h 48"/>
                <a:gd name="T10" fmla="*/ 0 60000 65536"/>
                <a:gd name="T11" fmla="*/ 0 60000 65536"/>
                <a:gd name="T12" fmla="*/ 0 60000 65536"/>
                <a:gd name="T13" fmla="*/ 0 60000 65536"/>
                <a:gd name="T14" fmla="*/ 0 60000 65536"/>
                <a:gd name="T15" fmla="*/ 0 w 223"/>
                <a:gd name="T16" fmla="*/ 0 h 48"/>
                <a:gd name="T17" fmla="*/ 223 w 223"/>
                <a:gd name="T18" fmla="*/ 48 h 48"/>
              </a:gdLst>
              <a:ahLst/>
              <a:cxnLst>
                <a:cxn ang="T10">
                  <a:pos x="T0" y="T1"/>
                </a:cxn>
                <a:cxn ang="T11">
                  <a:pos x="T2" y="T3"/>
                </a:cxn>
                <a:cxn ang="T12">
                  <a:pos x="T4" y="T5"/>
                </a:cxn>
                <a:cxn ang="T13">
                  <a:pos x="T6" y="T7"/>
                </a:cxn>
                <a:cxn ang="T14">
                  <a:pos x="T8" y="T9"/>
                </a:cxn>
              </a:cxnLst>
              <a:rect l="T15" t="T16" r="T17" b="T18"/>
              <a:pathLst>
                <a:path w="223" h="48">
                  <a:moveTo>
                    <a:pt x="0" y="4"/>
                  </a:moveTo>
                  <a:lnTo>
                    <a:pt x="223" y="0"/>
                  </a:lnTo>
                  <a:lnTo>
                    <a:pt x="223" y="43"/>
                  </a:lnTo>
                  <a:lnTo>
                    <a:pt x="4" y="48"/>
                  </a:lnTo>
                  <a:lnTo>
                    <a:pt x="0" y="4"/>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69" name="Freeform 58"/>
            <p:cNvSpPr>
              <a:spLocks/>
            </p:cNvSpPr>
            <p:nvPr/>
          </p:nvSpPr>
          <p:spPr bwMode="auto">
            <a:xfrm>
              <a:off x="435" y="2323"/>
              <a:ext cx="151" cy="38"/>
            </a:xfrm>
            <a:custGeom>
              <a:avLst/>
              <a:gdLst>
                <a:gd name="T0" fmla="*/ 0 w 303"/>
                <a:gd name="T1" fmla="*/ 1 h 76"/>
                <a:gd name="T2" fmla="*/ 0 w 303"/>
                <a:gd name="T3" fmla="*/ 0 h 76"/>
                <a:gd name="T4" fmla="*/ 0 w 303"/>
                <a:gd name="T5" fmla="*/ 1 h 76"/>
                <a:gd name="T6" fmla="*/ 0 w 303"/>
                <a:gd name="T7" fmla="*/ 1 h 76"/>
                <a:gd name="T8" fmla="*/ 0 w 303"/>
                <a:gd name="T9" fmla="*/ 1 h 76"/>
                <a:gd name="T10" fmla="*/ 0 60000 65536"/>
                <a:gd name="T11" fmla="*/ 0 60000 65536"/>
                <a:gd name="T12" fmla="*/ 0 60000 65536"/>
                <a:gd name="T13" fmla="*/ 0 60000 65536"/>
                <a:gd name="T14" fmla="*/ 0 60000 65536"/>
                <a:gd name="T15" fmla="*/ 0 w 303"/>
                <a:gd name="T16" fmla="*/ 0 h 76"/>
                <a:gd name="T17" fmla="*/ 303 w 303"/>
                <a:gd name="T18" fmla="*/ 76 h 76"/>
              </a:gdLst>
              <a:ahLst/>
              <a:cxnLst>
                <a:cxn ang="T10">
                  <a:pos x="T0" y="T1"/>
                </a:cxn>
                <a:cxn ang="T11">
                  <a:pos x="T2" y="T3"/>
                </a:cxn>
                <a:cxn ang="T12">
                  <a:pos x="T4" y="T5"/>
                </a:cxn>
                <a:cxn ang="T13">
                  <a:pos x="T6" y="T7"/>
                </a:cxn>
                <a:cxn ang="T14">
                  <a:pos x="T8" y="T9"/>
                </a:cxn>
              </a:cxnLst>
              <a:rect l="T15" t="T16" r="T17" b="T18"/>
              <a:pathLst>
                <a:path w="303" h="76">
                  <a:moveTo>
                    <a:pt x="0" y="8"/>
                  </a:moveTo>
                  <a:lnTo>
                    <a:pt x="303" y="0"/>
                  </a:lnTo>
                  <a:lnTo>
                    <a:pt x="299" y="57"/>
                  </a:lnTo>
                  <a:lnTo>
                    <a:pt x="5" y="76"/>
                  </a:lnTo>
                  <a:lnTo>
                    <a:pt x="0" y="8"/>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70" name="Freeform 59"/>
            <p:cNvSpPr>
              <a:spLocks/>
            </p:cNvSpPr>
            <p:nvPr/>
          </p:nvSpPr>
          <p:spPr bwMode="auto">
            <a:xfrm>
              <a:off x="592" y="2254"/>
              <a:ext cx="26" cy="47"/>
            </a:xfrm>
            <a:custGeom>
              <a:avLst/>
              <a:gdLst>
                <a:gd name="T0" fmla="*/ 1 w 52"/>
                <a:gd name="T1" fmla="*/ 0 h 93"/>
                <a:gd name="T2" fmla="*/ 0 w 52"/>
                <a:gd name="T3" fmla="*/ 1 h 93"/>
                <a:gd name="T4" fmla="*/ 0 w 52"/>
                <a:gd name="T5" fmla="*/ 1 h 93"/>
                <a:gd name="T6" fmla="*/ 0 w 52"/>
                <a:gd name="T7" fmla="*/ 1 h 93"/>
                <a:gd name="T8" fmla="*/ 1 w 52"/>
                <a:gd name="T9" fmla="*/ 1 h 93"/>
                <a:gd name="T10" fmla="*/ 1 w 52"/>
                <a:gd name="T11" fmla="*/ 1 h 93"/>
                <a:gd name="T12" fmla="*/ 1 w 52"/>
                <a:gd name="T13" fmla="*/ 1 h 93"/>
                <a:gd name="T14" fmla="*/ 1 w 52"/>
                <a:gd name="T15" fmla="*/ 1 h 93"/>
                <a:gd name="T16" fmla="*/ 1 w 52"/>
                <a:gd name="T17" fmla="*/ 1 h 93"/>
                <a:gd name="T18" fmla="*/ 1 w 5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93"/>
                <a:gd name="T32" fmla="*/ 52 w 52"/>
                <a:gd name="T33" fmla="*/ 93 h 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93">
                  <a:moveTo>
                    <a:pt x="24" y="0"/>
                  </a:moveTo>
                  <a:lnTo>
                    <a:pt x="0" y="8"/>
                  </a:lnTo>
                  <a:lnTo>
                    <a:pt x="0" y="45"/>
                  </a:lnTo>
                  <a:lnTo>
                    <a:pt x="0" y="81"/>
                  </a:lnTo>
                  <a:lnTo>
                    <a:pt x="24" y="93"/>
                  </a:lnTo>
                  <a:lnTo>
                    <a:pt x="35" y="65"/>
                  </a:lnTo>
                  <a:lnTo>
                    <a:pt x="43" y="32"/>
                  </a:lnTo>
                  <a:lnTo>
                    <a:pt x="17" y="45"/>
                  </a:lnTo>
                  <a:lnTo>
                    <a:pt x="52" y="8"/>
                  </a:lnTo>
                  <a:lnTo>
                    <a:pt x="24"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71" name="Freeform 60"/>
            <p:cNvSpPr>
              <a:spLocks/>
            </p:cNvSpPr>
            <p:nvPr/>
          </p:nvSpPr>
          <p:spPr bwMode="auto">
            <a:xfrm>
              <a:off x="604" y="2298"/>
              <a:ext cx="39" cy="63"/>
            </a:xfrm>
            <a:custGeom>
              <a:avLst/>
              <a:gdLst>
                <a:gd name="T0" fmla="*/ 1 w 77"/>
                <a:gd name="T1" fmla="*/ 0 h 124"/>
                <a:gd name="T2" fmla="*/ 1 w 77"/>
                <a:gd name="T3" fmla="*/ 1 h 124"/>
                <a:gd name="T4" fmla="*/ 1 w 77"/>
                <a:gd name="T5" fmla="*/ 1 h 124"/>
                <a:gd name="T6" fmla="*/ 1 w 77"/>
                <a:gd name="T7" fmla="*/ 1 h 124"/>
                <a:gd name="T8" fmla="*/ 0 w 77"/>
                <a:gd name="T9" fmla="*/ 1 h 124"/>
                <a:gd name="T10" fmla="*/ 0 w 77"/>
                <a:gd name="T11" fmla="*/ 1 h 124"/>
                <a:gd name="T12" fmla="*/ 1 w 77"/>
                <a:gd name="T13" fmla="*/ 1 h 124"/>
                <a:gd name="T14" fmla="*/ 1 w 77"/>
                <a:gd name="T15" fmla="*/ 1 h 124"/>
                <a:gd name="T16" fmla="*/ 1 w 77"/>
                <a:gd name="T17" fmla="*/ 1 h 124"/>
                <a:gd name="T18" fmla="*/ 1 w 77"/>
                <a:gd name="T19" fmla="*/ 1 h 124"/>
                <a:gd name="T20" fmla="*/ 1 w 77"/>
                <a:gd name="T21" fmla="*/ 1 h 124"/>
                <a:gd name="T22" fmla="*/ 1 w 77"/>
                <a:gd name="T23" fmla="*/ 1 h 124"/>
                <a:gd name="T24" fmla="*/ 1 w 77"/>
                <a:gd name="T25" fmla="*/ 1 h 124"/>
                <a:gd name="T26" fmla="*/ 1 w 77"/>
                <a:gd name="T27" fmla="*/ 1 h 124"/>
                <a:gd name="T28" fmla="*/ 1 w 77"/>
                <a:gd name="T29" fmla="*/ 0 h 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7"/>
                <a:gd name="T46" fmla="*/ 0 h 124"/>
                <a:gd name="T47" fmla="*/ 77 w 77"/>
                <a:gd name="T48" fmla="*/ 124 h 1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7" h="124">
                  <a:moveTo>
                    <a:pt x="53" y="0"/>
                  </a:moveTo>
                  <a:lnTo>
                    <a:pt x="39" y="29"/>
                  </a:lnTo>
                  <a:lnTo>
                    <a:pt x="39" y="52"/>
                  </a:lnTo>
                  <a:lnTo>
                    <a:pt x="8" y="52"/>
                  </a:lnTo>
                  <a:lnTo>
                    <a:pt x="0" y="84"/>
                  </a:lnTo>
                  <a:lnTo>
                    <a:pt x="0" y="113"/>
                  </a:lnTo>
                  <a:lnTo>
                    <a:pt x="32" y="124"/>
                  </a:lnTo>
                  <a:lnTo>
                    <a:pt x="32" y="84"/>
                  </a:lnTo>
                  <a:lnTo>
                    <a:pt x="53" y="81"/>
                  </a:lnTo>
                  <a:lnTo>
                    <a:pt x="53" y="124"/>
                  </a:lnTo>
                  <a:lnTo>
                    <a:pt x="74" y="124"/>
                  </a:lnTo>
                  <a:lnTo>
                    <a:pt x="77" y="89"/>
                  </a:lnTo>
                  <a:lnTo>
                    <a:pt x="77" y="56"/>
                  </a:lnTo>
                  <a:lnTo>
                    <a:pt x="66" y="37"/>
                  </a:lnTo>
                  <a:lnTo>
                    <a:pt x="53"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72" name="Freeform 61"/>
            <p:cNvSpPr>
              <a:spLocks/>
            </p:cNvSpPr>
            <p:nvPr/>
          </p:nvSpPr>
          <p:spPr bwMode="auto">
            <a:xfrm>
              <a:off x="643" y="2367"/>
              <a:ext cx="39" cy="68"/>
            </a:xfrm>
            <a:custGeom>
              <a:avLst/>
              <a:gdLst>
                <a:gd name="T0" fmla="*/ 0 w 80"/>
                <a:gd name="T1" fmla="*/ 0 h 136"/>
                <a:gd name="T2" fmla="*/ 0 w 80"/>
                <a:gd name="T3" fmla="*/ 1 h 136"/>
                <a:gd name="T4" fmla="*/ 0 w 80"/>
                <a:gd name="T5" fmla="*/ 1 h 136"/>
                <a:gd name="T6" fmla="*/ 0 w 80"/>
                <a:gd name="T7" fmla="*/ 1 h 136"/>
                <a:gd name="T8" fmla="*/ 0 w 80"/>
                <a:gd name="T9" fmla="*/ 1 h 136"/>
                <a:gd name="T10" fmla="*/ 0 w 80"/>
                <a:gd name="T11" fmla="*/ 1 h 136"/>
                <a:gd name="T12" fmla="*/ 0 w 80"/>
                <a:gd name="T13" fmla="*/ 1 h 136"/>
                <a:gd name="T14" fmla="*/ 0 w 80"/>
                <a:gd name="T15" fmla="*/ 1 h 136"/>
                <a:gd name="T16" fmla="*/ 0 w 80"/>
                <a:gd name="T17" fmla="*/ 1 h 136"/>
                <a:gd name="T18" fmla="*/ 0 w 80"/>
                <a:gd name="T19" fmla="*/ 1 h 136"/>
                <a:gd name="T20" fmla="*/ 0 w 80"/>
                <a:gd name="T21" fmla="*/ 1 h 136"/>
                <a:gd name="T22" fmla="*/ 0 w 80"/>
                <a:gd name="T23" fmla="*/ 1 h 136"/>
                <a:gd name="T24" fmla="*/ 0 w 80"/>
                <a:gd name="T25" fmla="*/ 1 h 136"/>
                <a:gd name="T26" fmla="*/ 0 w 80"/>
                <a:gd name="T27" fmla="*/ 1 h 136"/>
                <a:gd name="T28" fmla="*/ 0 w 80"/>
                <a:gd name="T29" fmla="*/ 1 h 136"/>
                <a:gd name="T30" fmla="*/ 0 w 80"/>
                <a:gd name="T31" fmla="*/ 1 h 136"/>
                <a:gd name="T32" fmla="*/ 0 w 80"/>
                <a:gd name="T33" fmla="*/ 1 h 136"/>
                <a:gd name="T34" fmla="*/ 0 w 80"/>
                <a:gd name="T35" fmla="*/ 0 h 1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0"/>
                <a:gd name="T55" fmla="*/ 0 h 136"/>
                <a:gd name="T56" fmla="*/ 80 w 80"/>
                <a:gd name="T57" fmla="*/ 136 h 1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0" h="136">
                  <a:moveTo>
                    <a:pt x="44" y="0"/>
                  </a:moveTo>
                  <a:lnTo>
                    <a:pt x="24" y="24"/>
                  </a:lnTo>
                  <a:lnTo>
                    <a:pt x="28" y="56"/>
                  </a:lnTo>
                  <a:lnTo>
                    <a:pt x="4" y="68"/>
                  </a:lnTo>
                  <a:lnTo>
                    <a:pt x="0" y="92"/>
                  </a:lnTo>
                  <a:lnTo>
                    <a:pt x="0" y="124"/>
                  </a:lnTo>
                  <a:lnTo>
                    <a:pt x="28" y="136"/>
                  </a:lnTo>
                  <a:lnTo>
                    <a:pt x="32" y="84"/>
                  </a:lnTo>
                  <a:lnTo>
                    <a:pt x="55" y="89"/>
                  </a:lnTo>
                  <a:lnTo>
                    <a:pt x="55" y="136"/>
                  </a:lnTo>
                  <a:lnTo>
                    <a:pt x="76" y="136"/>
                  </a:lnTo>
                  <a:lnTo>
                    <a:pt x="80" y="100"/>
                  </a:lnTo>
                  <a:lnTo>
                    <a:pt x="63" y="56"/>
                  </a:lnTo>
                  <a:lnTo>
                    <a:pt x="70" y="41"/>
                  </a:lnTo>
                  <a:lnTo>
                    <a:pt x="75" y="29"/>
                  </a:lnTo>
                  <a:lnTo>
                    <a:pt x="76" y="20"/>
                  </a:lnTo>
                  <a:lnTo>
                    <a:pt x="76" y="16"/>
                  </a:lnTo>
                  <a:lnTo>
                    <a:pt x="44"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73" name="Freeform 62"/>
            <p:cNvSpPr>
              <a:spLocks/>
            </p:cNvSpPr>
            <p:nvPr/>
          </p:nvSpPr>
          <p:spPr bwMode="auto">
            <a:xfrm>
              <a:off x="736" y="2286"/>
              <a:ext cx="26" cy="71"/>
            </a:xfrm>
            <a:custGeom>
              <a:avLst/>
              <a:gdLst>
                <a:gd name="T0" fmla="*/ 1 w 52"/>
                <a:gd name="T1" fmla="*/ 0 h 140"/>
                <a:gd name="T2" fmla="*/ 1 w 52"/>
                <a:gd name="T3" fmla="*/ 1 h 140"/>
                <a:gd name="T4" fmla="*/ 1 w 52"/>
                <a:gd name="T5" fmla="*/ 1 h 140"/>
                <a:gd name="T6" fmla="*/ 0 w 52"/>
                <a:gd name="T7" fmla="*/ 1 h 140"/>
                <a:gd name="T8" fmla="*/ 0 w 52"/>
                <a:gd name="T9" fmla="*/ 1 h 140"/>
                <a:gd name="T10" fmla="*/ 1 w 52"/>
                <a:gd name="T11" fmla="*/ 1 h 140"/>
                <a:gd name="T12" fmla="*/ 1 w 52"/>
                <a:gd name="T13" fmla="*/ 1 h 140"/>
                <a:gd name="T14" fmla="*/ 1 w 52"/>
                <a:gd name="T15" fmla="*/ 1 h 140"/>
                <a:gd name="T16" fmla="*/ 1 w 52"/>
                <a:gd name="T17" fmla="*/ 1 h 140"/>
                <a:gd name="T18" fmla="*/ 1 w 52"/>
                <a:gd name="T19" fmla="*/ 1 h 140"/>
                <a:gd name="T20" fmla="*/ 1 w 52"/>
                <a:gd name="T21" fmla="*/ 1 h 140"/>
                <a:gd name="T22" fmla="*/ 1 w 52"/>
                <a:gd name="T23" fmla="*/ 1 h 140"/>
                <a:gd name="T24" fmla="*/ 1 w 52"/>
                <a:gd name="T25" fmla="*/ 1 h 140"/>
                <a:gd name="T26" fmla="*/ 1 w 52"/>
                <a:gd name="T27" fmla="*/ 0 h 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40"/>
                <a:gd name="T44" fmla="*/ 52 w 52"/>
                <a:gd name="T45" fmla="*/ 140 h 1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40">
                  <a:moveTo>
                    <a:pt x="32" y="0"/>
                  </a:moveTo>
                  <a:lnTo>
                    <a:pt x="29" y="20"/>
                  </a:lnTo>
                  <a:lnTo>
                    <a:pt x="29" y="48"/>
                  </a:lnTo>
                  <a:lnTo>
                    <a:pt x="0" y="61"/>
                  </a:lnTo>
                  <a:lnTo>
                    <a:pt x="0" y="88"/>
                  </a:lnTo>
                  <a:lnTo>
                    <a:pt x="4" y="140"/>
                  </a:lnTo>
                  <a:lnTo>
                    <a:pt x="24" y="140"/>
                  </a:lnTo>
                  <a:lnTo>
                    <a:pt x="24" y="96"/>
                  </a:lnTo>
                  <a:lnTo>
                    <a:pt x="52" y="88"/>
                  </a:lnTo>
                  <a:lnTo>
                    <a:pt x="52" y="48"/>
                  </a:lnTo>
                  <a:lnTo>
                    <a:pt x="47" y="39"/>
                  </a:lnTo>
                  <a:lnTo>
                    <a:pt x="39" y="20"/>
                  </a:lnTo>
                  <a:lnTo>
                    <a:pt x="32" y="4"/>
                  </a:lnTo>
                  <a:lnTo>
                    <a:pt x="32"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74" name="Freeform 63"/>
            <p:cNvSpPr>
              <a:spLocks/>
            </p:cNvSpPr>
            <p:nvPr/>
          </p:nvSpPr>
          <p:spPr bwMode="auto">
            <a:xfrm>
              <a:off x="708" y="2250"/>
              <a:ext cx="12" cy="40"/>
            </a:xfrm>
            <a:custGeom>
              <a:avLst/>
              <a:gdLst>
                <a:gd name="T0" fmla="*/ 0 w 25"/>
                <a:gd name="T1" fmla="*/ 0 h 81"/>
                <a:gd name="T2" fmla="*/ 0 w 25"/>
                <a:gd name="T3" fmla="*/ 0 h 81"/>
                <a:gd name="T4" fmla="*/ 0 w 25"/>
                <a:gd name="T5" fmla="*/ 0 h 81"/>
                <a:gd name="T6" fmla="*/ 0 w 25"/>
                <a:gd name="T7" fmla="*/ 0 h 81"/>
                <a:gd name="T8" fmla="*/ 0 w 25"/>
                <a:gd name="T9" fmla="*/ 0 h 81"/>
                <a:gd name="T10" fmla="*/ 0 w 25"/>
                <a:gd name="T11" fmla="*/ 0 h 81"/>
                <a:gd name="T12" fmla="*/ 0 60000 65536"/>
                <a:gd name="T13" fmla="*/ 0 60000 65536"/>
                <a:gd name="T14" fmla="*/ 0 60000 65536"/>
                <a:gd name="T15" fmla="*/ 0 60000 65536"/>
                <a:gd name="T16" fmla="*/ 0 60000 65536"/>
                <a:gd name="T17" fmla="*/ 0 60000 65536"/>
                <a:gd name="T18" fmla="*/ 0 w 25"/>
                <a:gd name="T19" fmla="*/ 0 h 81"/>
                <a:gd name="T20" fmla="*/ 25 w 25"/>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25" h="81">
                  <a:moveTo>
                    <a:pt x="20" y="0"/>
                  </a:moveTo>
                  <a:lnTo>
                    <a:pt x="0" y="16"/>
                  </a:lnTo>
                  <a:lnTo>
                    <a:pt x="0" y="57"/>
                  </a:lnTo>
                  <a:lnTo>
                    <a:pt x="20" y="81"/>
                  </a:lnTo>
                  <a:lnTo>
                    <a:pt x="25" y="53"/>
                  </a:lnTo>
                  <a:lnTo>
                    <a:pt x="20"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75" name="Freeform 64"/>
            <p:cNvSpPr>
              <a:spLocks/>
            </p:cNvSpPr>
            <p:nvPr/>
          </p:nvSpPr>
          <p:spPr bwMode="auto">
            <a:xfrm>
              <a:off x="770" y="2357"/>
              <a:ext cx="48" cy="74"/>
            </a:xfrm>
            <a:custGeom>
              <a:avLst/>
              <a:gdLst>
                <a:gd name="T0" fmla="*/ 1 w 95"/>
                <a:gd name="T1" fmla="*/ 0 h 149"/>
                <a:gd name="T2" fmla="*/ 1 w 95"/>
                <a:gd name="T3" fmla="*/ 0 h 149"/>
                <a:gd name="T4" fmla="*/ 1 w 95"/>
                <a:gd name="T5" fmla="*/ 0 h 149"/>
                <a:gd name="T6" fmla="*/ 1 w 95"/>
                <a:gd name="T7" fmla="*/ 0 h 149"/>
                <a:gd name="T8" fmla="*/ 0 w 95"/>
                <a:gd name="T9" fmla="*/ 0 h 149"/>
                <a:gd name="T10" fmla="*/ 1 w 95"/>
                <a:gd name="T11" fmla="*/ 0 h 149"/>
                <a:gd name="T12" fmla="*/ 1 w 95"/>
                <a:gd name="T13" fmla="*/ 0 h 149"/>
                <a:gd name="T14" fmla="*/ 1 w 95"/>
                <a:gd name="T15" fmla="*/ 0 h 149"/>
                <a:gd name="T16" fmla="*/ 1 w 95"/>
                <a:gd name="T17" fmla="*/ 0 h 149"/>
                <a:gd name="T18" fmla="*/ 1 w 95"/>
                <a:gd name="T19" fmla="*/ 0 h 149"/>
                <a:gd name="T20" fmla="*/ 1 w 95"/>
                <a:gd name="T21" fmla="*/ 0 h 149"/>
                <a:gd name="T22" fmla="*/ 1 w 95"/>
                <a:gd name="T23" fmla="*/ 0 h 149"/>
                <a:gd name="T24" fmla="*/ 1 w 95"/>
                <a:gd name="T25" fmla="*/ 0 h 149"/>
                <a:gd name="T26" fmla="*/ 1 w 95"/>
                <a:gd name="T27" fmla="*/ 0 h 149"/>
                <a:gd name="T28" fmla="*/ 1 w 95"/>
                <a:gd name="T29" fmla="*/ 0 h 149"/>
                <a:gd name="T30" fmla="*/ 1 w 95"/>
                <a:gd name="T31" fmla="*/ 0 h 149"/>
                <a:gd name="T32" fmla="*/ 1 w 95"/>
                <a:gd name="T33" fmla="*/ 0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5"/>
                <a:gd name="T52" fmla="*/ 0 h 149"/>
                <a:gd name="T53" fmla="*/ 95 w 95"/>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5" h="149">
                  <a:moveTo>
                    <a:pt x="63" y="0"/>
                  </a:moveTo>
                  <a:lnTo>
                    <a:pt x="52" y="32"/>
                  </a:lnTo>
                  <a:lnTo>
                    <a:pt x="48" y="57"/>
                  </a:lnTo>
                  <a:lnTo>
                    <a:pt x="11" y="69"/>
                  </a:lnTo>
                  <a:lnTo>
                    <a:pt x="0" y="97"/>
                  </a:lnTo>
                  <a:lnTo>
                    <a:pt x="8" y="129"/>
                  </a:lnTo>
                  <a:lnTo>
                    <a:pt x="32" y="113"/>
                  </a:lnTo>
                  <a:lnTo>
                    <a:pt x="45" y="89"/>
                  </a:lnTo>
                  <a:lnTo>
                    <a:pt x="45" y="137"/>
                  </a:lnTo>
                  <a:lnTo>
                    <a:pt x="60" y="113"/>
                  </a:lnTo>
                  <a:lnTo>
                    <a:pt x="63" y="69"/>
                  </a:lnTo>
                  <a:lnTo>
                    <a:pt x="79" y="105"/>
                  </a:lnTo>
                  <a:lnTo>
                    <a:pt x="79" y="149"/>
                  </a:lnTo>
                  <a:lnTo>
                    <a:pt x="95" y="102"/>
                  </a:lnTo>
                  <a:lnTo>
                    <a:pt x="79" y="61"/>
                  </a:lnTo>
                  <a:lnTo>
                    <a:pt x="84" y="29"/>
                  </a:lnTo>
                  <a:lnTo>
                    <a:pt x="63"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76" name="Freeform 65"/>
            <p:cNvSpPr>
              <a:spLocks/>
            </p:cNvSpPr>
            <p:nvPr/>
          </p:nvSpPr>
          <p:spPr bwMode="auto">
            <a:xfrm>
              <a:off x="633" y="2266"/>
              <a:ext cx="57" cy="15"/>
            </a:xfrm>
            <a:custGeom>
              <a:avLst/>
              <a:gdLst>
                <a:gd name="T0" fmla="*/ 0 w 116"/>
                <a:gd name="T1" fmla="*/ 1 h 29"/>
                <a:gd name="T2" fmla="*/ 0 w 116"/>
                <a:gd name="T3" fmla="*/ 0 h 29"/>
                <a:gd name="T4" fmla="*/ 0 w 116"/>
                <a:gd name="T5" fmla="*/ 1 h 29"/>
                <a:gd name="T6" fmla="*/ 0 w 116"/>
                <a:gd name="T7" fmla="*/ 1 h 29"/>
                <a:gd name="T8" fmla="*/ 0 w 116"/>
                <a:gd name="T9" fmla="*/ 1 h 29"/>
                <a:gd name="T10" fmla="*/ 0 60000 65536"/>
                <a:gd name="T11" fmla="*/ 0 60000 65536"/>
                <a:gd name="T12" fmla="*/ 0 60000 65536"/>
                <a:gd name="T13" fmla="*/ 0 60000 65536"/>
                <a:gd name="T14" fmla="*/ 0 60000 65536"/>
                <a:gd name="T15" fmla="*/ 0 w 116"/>
                <a:gd name="T16" fmla="*/ 0 h 29"/>
                <a:gd name="T17" fmla="*/ 116 w 116"/>
                <a:gd name="T18" fmla="*/ 29 h 29"/>
              </a:gdLst>
              <a:ahLst/>
              <a:cxnLst>
                <a:cxn ang="T10">
                  <a:pos x="T0" y="T1"/>
                </a:cxn>
                <a:cxn ang="T11">
                  <a:pos x="T2" y="T3"/>
                </a:cxn>
                <a:cxn ang="T12">
                  <a:pos x="T4" y="T5"/>
                </a:cxn>
                <a:cxn ang="T13">
                  <a:pos x="T6" y="T7"/>
                </a:cxn>
                <a:cxn ang="T14">
                  <a:pos x="T8" y="T9"/>
                </a:cxn>
              </a:cxnLst>
              <a:rect l="T15" t="T16" r="T17" b="T18"/>
              <a:pathLst>
                <a:path w="116" h="29">
                  <a:moveTo>
                    <a:pt x="9" y="8"/>
                  </a:moveTo>
                  <a:lnTo>
                    <a:pt x="116" y="0"/>
                  </a:lnTo>
                  <a:lnTo>
                    <a:pt x="116" y="21"/>
                  </a:lnTo>
                  <a:lnTo>
                    <a:pt x="0" y="29"/>
                  </a:lnTo>
                  <a:lnTo>
                    <a:pt x="9" y="8"/>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77" name="Freeform 66"/>
            <p:cNvSpPr>
              <a:spLocks/>
            </p:cNvSpPr>
            <p:nvPr/>
          </p:nvSpPr>
          <p:spPr bwMode="auto">
            <a:xfrm>
              <a:off x="630" y="2286"/>
              <a:ext cx="66" cy="12"/>
            </a:xfrm>
            <a:custGeom>
              <a:avLst/>
              <a:gdLst>
                <a:gd name="T0" fmla="*/ 1 w 131"/>
                <a:gd name="T1" fmla="*/ 0 h 24"/>
                <a:gd name="T2" fmla="*/ 1 w 131"/>
                <a:gd name="T3" fmla="*/ 1 h 24"/>
                <a:gd name="T4" fmla="*/ 1 w 131"/>
                <a:gd name="T5" fmla="*/ 1 h 24"/>
                <a:gd name="T6" fmla="*/ 0 w 131"/>
                <a:gd name="T7" fmla="*/ 1 h 24"/>
                <a:gd name="T8" fmla="*/ 1 w 131"/>
                <a:gd name="T9" fmla="*/ 0 h 24"/>
                <a:gd name="T10" fmla="*/ 0 60000 65536"/>
                <a:gd name="T11" fmla="*/ 0 60000 65536"/>
                <a:gd name="T12" fmla="*/ 0 60000 65536"/>
                <a:gd name="T13" fmla="*/ 0 60000 65536"/>
                <a:gd name="T14" fmla="*/ 0 60000 65536"/>
                <a:gd name="T15" fmla="*/ 0 w 131"/>
                <a:gd name="T16" fmla="*/ 0 h 24"/>
                <a:gd name="T17" fmla="*/ 131 w 131"/>
                <a:gd name="T18" fmla="*/ 24 h 24"/>
              </a:gdLst>
              <a:ahLst/>
              <a:cxnLst>
                <a:cxn ang="T10">
                  <a:pos x="T0" y="T1"/>
                </a:cxn>
                <a:cxn ang="T11">
                  <a:pos x="T2" y="T3"/>
                </a:cxn>
                <a:cxn ang="T12">
                  <a:pos x="T4" y="T5"/>
                </a:cxn>
                <a:cxn ang="T13">
                  <a:pos x="T6" y="T7"/>
                </a:cxn>
                <a:cxn ang="T14">
                  <a:pos x="T8" y="T9"/>
                </a:cxn>
              </a:cxnLst>
              <a:rect l="T15" t="T16" r="T17" b="T18"/>
              <a:pathLst>
                <a:path w="131" h="24">
                  <a:moveTo>
                    <a:pt x="131" y="0"/>
                  </a:moveTo>
                  <a:lnTo>
                    <a:pt x="131" y="24"/>
                  </a:lnTo>
                  <a:lnTo>
                    <a:pt x="24" y="24"/>
                  </a:lnTo>
                  <a:lnTo>
                    <a:pt x="0" y="12"/>
                  </a:lnTo>
                  <a:lnTo>
                    <a:pt x="131"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78" name="Freeform 67"/>
            <p:cNvSpPr>
              <a:spLocks/>
            </p:cNvSpPr>
            <p:nvPr/>
          </p:nvSpPr>
          <p:spPr bwMode="auto">
            <a:xfrm>
              <a:off x="643" y="2305"/>
              <a:ext cx="65" cy="10"/>
            </a:xfrm>
            <a:custGeom>
              <a:avLst/>
              <a:gdLst>
                <a:gd name="T0" fmla="*/ 0 w 131"/>
                <a:gd name="T1" fmla="*/ 0 h 19"/>
                <a:gd name="T2" fmla="*/ 0 w 131"/>
                <a:gd name="T3" fmla="*/ 0 h 19"/>
                <a:gd name="T4" fmla="*/ 0 w 131"/>
                <a:gd name="T5" fmla="*/ 1 h 19"/>
                <a:gd name="T6" fmla="*/ 0 w 131"/>
                <a:gd name="T7" fmla="*/ 1 h 19"/>
                <a:gd name="T8" fmla="*/ 0 w 131"/>
                <a:gd name="T9" fmla="*/ 1 h 19"/>
                <a:gd name="T10" fmla="*/ 0 w 131"/>
                <a:gd name="T11" fmla="*/ 1 h 19"/>
                <a:gd name="T12" fmla="*/ 0 w 131"/>
                <a:gd name="T13" fmla="*/ 1 h 19"/>
                <a:gd name="T14" fmla="*/ 0 w 131"/>
                <a:gd name="T15" fmla="*/ 1 h 19"/>
                <a:gd name="T16" fmla="*/ 0 w 131"/>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1"/>
                <a:gd name="T28" fmla="*/ 0 h 19"/>
                <a:gd name="T29" fmla="*/ 131 w 13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1" h="19">
                  <a:moveTo>
                    <a:pt x="0" y="0"/>
                  </a:moveTo>
                  <a:lnTo>
                    <a:pt x="123" y="0"/>
                  </a:lnTo>
                  <a:lnTo>
                    <a:pt x="131" y="19"/>
                  </a:lnTo>
                  <a:lnTo>
                    <a:pt x="44" y="19"/>
                  </a:lnTo>
                  <a:lnTo>
                    <a:pt x="12" y="19"/>
                  </a:lnTo>
                  <a:lnTo>
                    <a:pt x="9" y="16"/>
                  </a:lnTo>
                  <a:lnTo>
                    <a:pt x="5" y="9"/>
                  </a:lnTo>
                  <a:lnTo>
                    <a:pt x="0" y="3"/>
                  </a:lnTo>
                  <a:lnTo>
                    <a:pt x="0"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79" name="Freeform 68"/>
            <p:cNvSpPr>
              <a:spLocks/>
            </p:cNvSpPr>
            <p:nvPr/>
          </p:nvSpPr>
          <p:spPr bwMode="auto">
            <a:xfrm>
              <a:off x="666" y="2320"/>
              <a:ext cx="52" cy="16"/>
            </a:xfrm>
            <a:custGeom>
              <a:avLst/>
              <a:gdLst>
                <a:gd name="T0" fmla="*/ 1 w 104"/>
                <a:gd name="T1" fmla="*/ 1 h 32"/>
                <a:gd name="T2" fmla="*/ 1 w 104"/>
                <a:gd name="T3" fmla="*/ 0 h 32"/>
                <a:gd name="T4" fmla="*/ 1 w 104"/>
                <a:gd name="T5" fmla="*/ 1 h 32"/>
                <a:gd name="T6" fmla="*/ 0 w 104"/>
                <a:gd name="T7" fmla="*/ 1 h 32"/>
                <a:gd name="T8" fmla="*/ 1 w 104"/>
                <a:gd name="T9" fmla="*/ 1 h 32"/>
                <a:gd name="T10" fmla="*/ 0 60000 65536"/>
                <a:gd name="T11" fmla="*/ 0 60000 65536"/>
                <a:gd name="T12" fmla="*/ 0 60000 65536"/>
                <a:gd name="T13" fmla="*/ 0 60000 65536"/>
                <a:gd name="T14" fmla="*/ 0 60000 65536"/>
                <a:gd name="T15" fmla="*/ 0 w 104"/>
                <a:gd name="T16" fmla="*/ 0 h 32"/>
                <a:gd name="T17" fmla="*/ 104 w 104"/>
                <a:gd name="T18" fmla="*/ 32 h 32"/>
              </a:gdLst>
              <a:ahLst/>
              <a:cxnLst>
                <a:cxn ang="T10">
                  <a:pos x="T0" y="T1"/>
                </a:cxn>
                <a:cxn ang="T11">
                  <a:pos x="T2" y="T3"/>
                </a:cxn>
                <a:cxn ang="T12">
                  <a:pos x="T4" y="T5"/>
                </a:cxn>
                <a:cxn ang="T13">
                  <a:pos x="T6" y="T7"/>
                </a:cxn>
                <a:cxn ang="T14">
                  <a:pos x="T8" y="T9"/>
                </a:cxn>
              </a:cxnLst>
              <a:rect l="T15" t="T16" r="T17" b="T18"/>
              <a:pathLst>
                <a:path w="104" h="32">
                  <a:moveTo>
                    <a:pt x="16" y="8"/>
                  </a:moveTo>
                  <a:lnTo>
                    <a:pt x="104" y="0"/>
                  </a:lnTo>
                  <a:lnTo>
                    <a:pt x="104" y="20"/>
                  </a:lnTo>
                  <a:lnTo>
                    <a:pt x="0" y="32"/>
                  </a:lnTo>
                  <a:lnTo>
                    <a:pt x="16" y="8"/>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80" name="Freeform 69"/>
            <p:cNvSpPr>
              <a:spLocks/>
            </p:cNvSpPr>
            <p:nvPr/>
          </p:nvSpPr>
          <p:spPr bwMode="auto">
            <a:xfrm>
              <a:off x="660" y="2340"/>
              <a:ext cx="64" cy="17"/>
            </a:xfrm>
            <a:custGeom>
              <a:avLst/>
              <a:gdLst>
                <a:gd name="T0" fmla="*/ 1 w 128"/>
                <a:gd name="T1" fmla="*/ 1 h 32"/>
                <a:gd name="T2" fmla="*/ 1 w 128"/>
                <a:gd name="T3" fmla="*/ 0 h 32"/>
                <a:gd name="T4" fmla="*/ 1 w 128"/>
                <a:gd name="T5" fmla="*/ 1 h 32"/>
                <a:gd name="T6" fmla="*/ 0 w 128"/>
                <a:gd name="T7" fmla="*/ 1 h 32"/>
                <a:gd name="T8" fmla="*/ 1 w 128"/>
                <a:gd name="T9" fmla="*/ 1 h 32"/>
                <a:gd name="T10" fmla="*/ 0 60000 65536"/>
                <a:gd name="T11" fmla="*/ 0 60000 65536"/>
                <a:gd name="T12" fmla="*/ 0 60000 65536"/>
                <a:gd name="T13" fmla="*/ 0 60000 65536"/>
                <a:gd name="T14" fmla="*/ 0 60000 65536"/>
                <a:gd name="T15" fmla="*/ 0 w 128"/>
                <a:gd name="T16" fmla="*/ 0 h 32"/>
                <a:gd name="T17" fmla="*/ 128 w 128"/>
                <a:gd name="T18" fmla="*/ 32 h 32"/>
              </a:gdLst>
              <a:ahLst/>
              <a:cxnLst>
                <a:cxn ang="T10">
                  <a:pos x="T0" y="T1"/>
                </a:cxn>
                <a:cxn ang="T11">
                  <a:pos x="T2" y="T3"/>
                </a:cxn>
                <a:cxn ang="T12">
                  <a:pos x="T4" y="T5"/>
                </a:cxn>
                <a:cxn ang="T13">
                  <a:pos x="T6" y="T7"/>
                </a:cxn>
                <a:cxn ang="T14">
                  <a:pos x="T8" y="T9"/>
                </a:cxn>
              </a:cxnLst>
              <a:rect l="T15" t="T16" r="T17" b="T18"/>
              <a:pathLst>
                <a:path w="128" h="32">
                  <a:moveTo>
                    <a:pt x="4" y="13"/>
                  </a:moveTo>
                  <a:lnTo>
                    <a:pt x="123" y="0"/>
                  </a:lnTo>
                  <a:lnTo>
                    <a:pt x="128" y="24"/>
                  </a:lnTo>
                  <a:lnTo>
                    <a:pt x="0" y="32"/>
                  </a:lnTo>
                  <a:lnTo>
                    <a:pt x="4" y="13"/>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81" name="Freeform 70"/>
            <p:cNvSpPr>
              <a:spLocks/>
            </p:cNvSpPr>
            <p:nvPr/>
          </p:nvSpPr>
          <p:spPr bwMode="auto">
            <a:xfrm>
              <a:off x="596" y="2302"/>
              <a:ext cx="20" cy="15"/>
            </a:xfrm>
            <a:custGeom>
              <a:avLst/>
              <a:gdLst>
                <a:gd name="T0" fmla="*/ 0 w 40"/>
                <a:gd name="T1" fmla="*/ 1 h 29"/>
                <a:gd name="T2" fmla="*/ 1 w 40"/>
                <a:gd name="T3" fmla="*/ 0 h 29"/>
                <a:gd name="T4" fmla="*/ 1 w 40"/>
                <a:gd name="T5" fmla="*/ 1 h 29"/>
                <a:gd name="T6" fmla="*/ 1 w 40"/>
                <a:gd name="T7" fmla="*/ 1 h 29"/>
                <a:gd name="T8" fmla="*/ 0 w 40"/>
                <a:gd name="T9" fmla="*/ 1 h 29"/>
                <a:gd name="T10" fmla="*/ 0 60000 65536"/>
                <a:gd name="T11" fmla="*/ 0 60000 65536"/>
                <a:gd name="T12" fmla="*/ 0 60000 65536"/>
                <a:gd name="T13" fmla="*/ 0 60000 65536"/>
                <a:gd name="T14" fmla="*/ 0 60000 65536"/>
                <a:gd name="T15" fmla="*/ 0 w 40"/>
                <a:gd name="T16" fmla="*/ 0 h 29"/>
                <a:gd name="T17" fmla="*/ 40 w 40"/>
                <a:gd name="T18" fmla="*/ 29 h 29"/>
              </a:gdLst>
              <a:ahLst/>
              <a:cxnLst>
                <a:cxn ang="T10">
                  <a:pos x="T0" y="T1"/>
                </a:cxn>
                <a:cxn ang="T11">
                  <a:pos x="T2" y="T3"/>
                </a:cxn>
                <a:cxn ang="T12">
                  <a:pos x="T4" y="T5"/>
                </a:cxn>
                <a:cxn ang="T13">
                  <a:pos x="T6" y="T7"/>
                </a:cxn>
                <a:cxn ang="T14">
                  <a:pos x="T8" y="T9"/>
                </a:cxn>
              </a:cxnLst>
              <a:rect l="T15" t="T16" r="T17" b="T18"/>
              <a:pathLst>
                <a:path w="40" h="29">
                  <a:moveTo>
                    <a:pt x="0" y="5"/>
                  </a:moveTo>
                  <a:lnTo>
                    <a:pt x="40" y="0"/>
                  </a:lnTo>
                  <a:lnTo>
                    <a:pt x="40" y="24"/>
                  </a:lnTo>
                  <a:lnTo>
                    <a:pt x="9" y="29"/>
                  </a:lnTo>
                  <a:lnTo>
                    <a:pt x="0" y="5"/>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82" name="Freeform 71"/>
            <p:cNvSpPr>
              <a:spLocks/>
            </p:cNvSpPr>
            <p:nvPr/>
          </p:nvSpPr>
          <p:spPr bwMode="auto">
            <a:xfrm>
              <a:off x="692" y="2365"/>
              <a:ext cx="58" cy="38"/>
            </a:xfrm>
            <a:custGeom>
              <a:avLst/>
              <a:gdLst>
                <a:gd name="T0" fmla="*/ 0 w 117"/>
                <a:gd name="T1" fmla="*/ 0 h 78"/>
                <a:gd name="T2" fmla="*/ 0 w 117"/>
                <a:gd name="T3" fmla="*/ 0 h 78"/>
                <a:gd name="T4" fmla="*/ 0 w 117"/>
                <a:gd name="T5" fmla="*/ 0 h 78"/>
                <a:gd name="T6" fmla="*/ 0 w 117"/>
                <a:gd name="T7" fmla="*/ 0 h 78"/>
                <a:gd name="T8" fmla="*/ 0 w 117"/>
                <a:gd name="T9" fmla="*/ 0 h 78"/>
                <a:gd name="T10" fmla="*/ 0 w 117"/>
                <a:gd name="T11" fmla="*/ 0 h 78"/>
                <a:gd name="T12" fmla="*/ 0 w 117"/>
                <a:gd name="T13" fmla="*/ 0 h 78"/>
                <a:gd name="T14" fmla="*/ 0 w 117"/>
                <a:gd name="T15" fmla="*/ 0 h 78"/>
                <a:gd name="T16" fmla="*/ 0 w 117"/>
                <a:gd name="T17" fmla="*/ 0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78"/>
                <a:gd name="T29" fmla="*/ 117 w 117"/>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78">
                  <a:moveTo>
                    <a:pt x="0" y="8"/>
                  </a:moveTo>
                  <a:lnTo>
                    <a:pt x="84" y="0"/>
                  </a:lnTo>
                  <a:lnTo>
                    <a:pt x="84" y="29"/>
                  </a:lnTo>
                  <a:lnTo>
                    <a:pt x="117" y="33"/>
                  </a:lnTo>
                  <a:lnTo>
                    <a:pt x="117" y="78"/>
                  </a:lnTo>
                  <a:lnTo>
                    <a:pt x="73" y="78"/>
                  </a:lnTo>
                  <a:lnTo>
                    <a:pt x="73" y="41"/>
                  </a:lnTo>
                  <a:lnTo>
                    <a:pt x="0" y="41"/>
                  </a:lnTo>
                  <a:lnTo>
                    <a:pt x="0" y="8"/>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83" name="Freeform 72"/>
            <p:cNvSpPr>
              <a:spLocks/>
            </p:cNvSpPr>
            <p:nvPr/>
          </p:nvSpPr>
          <p:spPr bwMode="auto">
            <a:xfrm>
              <a:off x="625" y="2377"/>
              <a:ext cx="26" cy="38"/>
            </a:xfrm>
            <a:custGeom>
              <a:avLst/>
              <a:gdLst>
                <a:gd name="T0" fmla="*/ 1 w 52"/>
                <a:gd name="T1" fmla="*/ 0 h 77"/>
                <a:gd name="T2" fmla="*/ 1 w 52"/>
                <a:gd name="T3" fmla="*/ 0 h 77"/>
                <a:gd name="T4" fmla="*/ 1 w 52"/>
                <a:gd name="T5" fmla="*/ 0 h 77"/>
                <a:gd name="T6" fmla="*/ 1 w 52"/>
                <a:gd name="T7" fmla="*/ 0 h 77"/>
                <a:gd name="T8" fmla="*/ 0 w 52"/>
                <a:gd name="T9" fmla="*/ 0 h 77"/>
                <a:gd name="T10" fmla="*/ 1 w 52"/>
                <a:gd name="T11" fmla="*/ 0 h 77"/>
                <a:gd name="T12" fmla="*/ 0 60000 65536"/>
                <a:gd name="T13" fmla="*/ 0 60000 65536"/>
                <a:gd name="T14" fmla="*/ 0 60000 65536"/>
                <a:gd name="T15" fmla="*/ 0 60000 65536"/>
                <a:gd name="T16" fmla="*/ 0 60000 65536"/>
                <a:gd name="T17" fmla="*/ 0 60000 65536"/>
                <a:gd name="T18" fmla="*/ 0 w 52"/>
                <a:gd name="T19" fmla="*/ 0 h 77"/>
                <a:gd name="T20" fmla="*/ 52 w 52"/>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52" h="77">
                  <a:moveTo>
                    <a:pt x="4" y="0"/>
                  </a:moveTo>
                  <a:lnTo>
                    <a:pt x="52" y="0"/>
                  </a:lnTo>
                  <a:lnTo>
                    <a:pt x="33" y="44"/>
                  </a:lnTo>
                  <a:lnTo>
                    <a:pt x="20" y="77"/>
                  </a:lnTo>
                  <a:lnTo>
                    <a:pt x="0" y="36"/>
                  </a:lnTo>
                  <a:lnTo>
                    <a:pt x="4" y="0"/>
                  </a:lnTo>
                  <a:close/>
                </a:path>
              </a:pathLst>
            </a:custGeom>
            <a:solidFill>
              <a:srgbClr val="D168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84" name="Freeform 73"/>
            <p:cNvSpPr>
              <a:spLocks/>
            </p:cNvSpPr>
            <p:nvPr/>
          </p:nvSpPr>
          <p:spPr bwMode="auto">
            <a:xfrm>
              <a:off x="734" y="2258"/>
              <a:ext cx="60" cy="24"/>
            </a:xfrm>
            <a:custGeom>
              <a:avLst/>
              <a:gdLst>
                <a:gd name="T0" fmla="*/ 0 w 120"/>
                <a:gd name="T1" fmla="*/ 0 h 49"/>
                <a:gd name="T2" fmla="*/ 1 w 120"/>
                <a:gd name="T3" fmla="*/ 0 h 49"/>
                <a:gd name="T4" fmla="*/ 1 w 120"/>
                <a:gd name="T5" fmla="*/ 0 h 49"/>
                <a:gd name="T6" fmla="*/ 1 w 120"/>
                <a:gd name="T7" fmla="*/ 0 h 49"/>
                <a:gd name="T8" fmla="*/ 1 w 120"/>
                <a:gd name="T9" fmla="*/ 0 h 49"/>
                <a:gd name="T10" fmla="*/ 1 w 120"/>
                <a:gd name="T11" fmla="*/ 0 h 49"/>
                <a:gd name="T12" fmla="*/ 0 w 120"/>
                <a:gd name="T13" fmla="*/ 0 h 49"/>
                <a:gd name="T14" fmla="*/ 0 w 120"/>
                <a:gd name="T15" fmla="*/ 0 h 49"/>
                <a:gd name="T16" fmla="*/ 0 60000 65536"/>
                <a:gd name="T17" fmla="*/ 0 60000 65536"/>
                <a:gd name="T18" fmla="*/ 0 60000 65536"/>
                <a:gd name="T19" fmla="*/ 0 60000 65536"/>
                <a:gd name="T20" fmla="*/ 0 60000 65536"/>
                <a:gd name="T21" fmla="*/ 0 60000 65536"/>
                <a:gd name="T22" fmla="*/ 0 60000 65536"/>
                <a:gd name="T23" fmla="*/ 0 60000 65536"/>
                <a:gd name="T24" fmla="*/ 0 w 120"/>
                <a:gd name="T25" fmla="*/ 0 h 49"/>
                <a:gd name="T26" fmla="*/ 120 w 120"/>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 h="49">
                  <a:moveTo>
                    <a:pt x="0" y="5"/>
                  </a:moveTo>
                  <a:lnTo>
                    <a:pt x="120" y="0"/>
                  </a:lnTo>
                  <a:lnTo>
                    <a:pt x="120" y="49"/>
                  </a:lnTo>
                  <a:lnTo>
                    <a:pt x="68" y="49"/>
                  </a:lnTo>
                  <a:lnTo>
                    <a:pt x="52" y="24"/>
                  </a:lnTo>
                  <a:lnTo>
                    <a:pt x="28" y="24"/>
                  </a:lnTo>
                  <a:lnTo>
                    <a:pt x="0" y="49"/>
                  </a:lnTo>
                  <a:lnTo>
                    <a:pt x="0" y="5"/>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85" name="Freeform 74"/>
            <p:cNvSpPr>
              <a:spLocks/>
            </p:cNvSpPr>
            <p:nvPr/>
          </p:nvSpPr>
          <p:spPr bwMode="auto">
            <a:xfrm>
              <a:off x="772" y="2301"/>
              <a:ext cx="106" cy="30"/>
            </a:xfrm>
            <a:custGeom>
              <a:avLst/>
              <a:gdLst>
                <a:gd name="T0" fmla="*/ 0 w 211"/>
                <a:gd name="T1" fmla="*/ 1 h 60"/>
                <a:gd name="T2" fmla="*/ 1 w 211"/>
                <a:gd name="T3" fmla="*/ 0 h 60"/>
                <a:gd name="T4" fmla="*/ 1 w 211"/>
                <a:gd name="T5" fmla="*/ 1 h 60"/>
                <a:gd name="T6" fmla="*/ 1 w 211"/>
                <a:gd name="T7" fmla="*/ 1 h 60"/>
                <a:gd name="T8" fmla="*/ 1 w 211"/>
                <a:gd name="T9" fmla="*/ 1 h 60"/>
                <a:gd name="T10" fmla="*/ 1 w 211"/>
                <a:gd name="T11" fmla="*/ 1 h 60"/>
                <a:gd name="T12" fmla="*/ 0 w 211"/>
                <a:gd name="T13" fmla="*/ 1 h 60"/>
                <a:gd name="T14" fmla="*/ 0 60000 65536"/>
                <a:gd name="T15" fmla="*/ 0 60000 65536"/>
                <a:gd name="T16" fmla="*/ 0 60000 65536"/>
                <a:gd name="T17" fmla="*/ 0 60000 65536"/>
                <a:gd name="T18" fmla="*/ 0 60000 65536"/>
                <a:gd name="T19" fmla="*/ 0 60000 65536"/>
                <a:gd name="T20" fmla="*/ 0 60000 65536"/>
                <a:gd name="T21" fmla="*/ 0 w 211"/>
                <a:gd name="T22" fmla="*/ 0 h 60"/>
                <a:gd name="T23" fmla="*/ 211 w 211"/>
                <a:gd name="T24" fmla="*/ 60 h 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60">
                  <a:moveTo>
                    <a:pt x="0" y="4"/>
                  </a:moveTo>
                  <a:lnTo>
                    <a:pt x="211" y="0"/>
                  </a:lnTo>
                  <a:lnTo>
                    <a:pt x="203" y="52"/>
                  </a:lnTo>
                  <a:lnTo>
                    <a:pt x="95" y="60"/>
                  </a:lnTo>
                  <a:lnTo>
                    <a:pt x="67" y="25"/>
                  </a:lnTo>
                  <a:lnTo>
                    <a:pt x="23" y="36"/>
                  </a:lnTo>
                  <a:lnTo>
                    <a:pt x="0" y="4"/>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86" name="Freeform 75"/>
            <p:cNvSpPr>
              <a:spLocks/>
            </p:cNvSpPr>
            <p:nvPr/>
          </p:nvSpPr>
          <p:spPr bwMode="auto">
            <a:xfrm>
              <a:off x="758" y="2363"/>
              <a:ext cx="28" cy="32"/>
            </a:xfrm>
            <a:custGeom>
              <a:avLst/>
              <a:gdLst>
                <a:gd name="T0" fmla="*/ 0 w 56"/>
                <a:gd name="T1" fmla="*/ 0 h 64"/>
                <a:gd name="T2" fmla="*/ 1 w 56"/>
                <a:gd name="T3" fmla="*/ 0 h 64"/>
                <a:gd name="T4" fmla="*/ 1 w 56"/>
                <a:gd name="T5" fmla="*/ 1 h 64"/>
                <a:gd name="T6" fmla="*/ 1 w 56"/>
                <a:gd name="T7" fmla="*/ 1 h 64"/>
                <a:gd name="T8" fmla="*/ 1 w 56"/>
                <a:gd name="T9" fmla="*/ 1 h 64"/>
                <a:gd name="T10" fmla="*/ 0 w 56"/>
                <a:gd name="T11" fmla="*/ 0 h 64"/>
                <a:gd name="T12" fmla="*/ 0 60000 65536"/>
                <a:gd name="T13" fmla="*/ 0 60000 65536"/>
                <a:gd name="T14" fmla="*/ 0 60000 65536"/>
                <a:gd name="T15" fmla="*/ 0 60000 65536"/>
                <a:gd name="T16" fmla="*/ 0 60000 65536"/>
                <a:gd name="T17" fmla="*/ 0 60000 65536"/>
                <a:gd name="T18" fmla="*/ 0 w 56"/>
                <a:gd name="T19" fmla="*/ 0 h 64"/>
                <a:gd name="T20" fmla="*/ 56 w 56"/>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56" h="64">
                  <a:moveTo>
                    <a:pt x="0" y="0"/>
                  </a:moveTo>
                  <a:lnTo>
                    <a:pt x="56" y="0"/>
                  </a:lnTo>
                  <a:lnTo>
                    <a:pt x="51" y="28"/>
                  </a:lnTo>
                  <a:lnTo>
                    <a:pt x="20" y="44"/>
                  </a:lnTo>
                  <a:lnTo>
                    <a:pt x="4" y="64"/>
                  </a:lnTo>
                  <a:lnTo>
                    <a:pt x="0" y="0"/>
                  </a:lnTo>
                  <a:close/>
                </a:path>
              </a:pathLst>
            </a:custGeom>
            <a:solidFill>
              <a:srgbClr val="A54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87" name="Freeform 76"/>
            <p:cNvSpPr>
              <a:spLocks/>
            </p:cNvSpPr>
            <p:nvPr/>
          </p:nvSpPr>
          <p:spPr bwMode="auto">
            <a:xfrm>
              <a:off x="210" y="2298"/>
              <a:ext cx="403" cy="85"/>
            </a:xfrm>
            <a:custGeom>
              <a:avLst/>
              <a:gdLst>
                <a:gd name="T0" fmla="*/ 0 w 806"/>
                <a:gd name="T1" fmla="*/ 1 h 169"/>
                <a:gd name="T2" fmla="*/ 1 w 806"/>
                <a:gd name="T3" fmla="*/ 0 h 169"/>
                <a:gd name="T4" fmla="*/ 1 w 806"/>
                <a:gd name="T5" fmla="*/ 1 h 169"/>
                <a:gd name="T6" fmla="*/ 1 w 806"/>
                <a:gd name="T7" fmla="*/ 1 h 169"/>
                <a:gd name="T8" fmla="*/ 1 w 806"/>
                <a:gd name="T9" fmla="*/ 1 h 169"/>
                <a:gd name="T10" fmla="*/ 1 w 806"/>
                <a:gd name="T11" fmla="*/ 1 h 169"/>
                <a:gd name="T12" fmla="*/ 0 w 806"/>
                <a:gd name="T13" fmla="*/ 1 h 169"/>
                <a:gd name="T14" fmla="*/ 0 60000 65536"/>
                <a:gd name="T15" fmla="*/ 0 60000 65536"/>
                <a:gd name="T16" fmla="*/ 0 60000 65536"/>
                <a:gd name="T17" fmla="*/ 0 60000 65536"/>
                <a:gd name="T18" fmla="*/ 0 60000 65536"/>
                <a:gd name="T19" fmla="*/ 0 60000 65536"/>
                <a:gd name="T20" fmla="*/ 0 60000 65536"/>
                <a:gd name="T21" fmla="*/ 0 w 806"/>
                <a:gd name="T22" fmla="*/ 0 h 169"/>
                <a:gd name="T23" fmla="*/ 806 w 806"/>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6" h="169">
                  <a:moveTo>
                    <a:pt x="0" y="8"/>
                  </a:moveTo>
                  <a:lnTo>
                    <a:pt x="131" y="0"/>
                  </a:lnTo>
                  <a:lnTo>
                    <a:pt x="441" y="124"/>
                  </a:lnTo>
                  <a:lnTo>
                    <a:pt x="757" y="116"/>
                  </a:lnTo>
                  <a:lnTo>
                    <a:pt x="806" y="158"/>
                  </a:lnTo>
                  <a:lnTo>
                    <a:pt x="326" y="169"/>
                  </a:lnTo>
                  <a:lnTo>
                    <a:pt x="0" y="8"/>
                  </a:lnTo>
                  <a:close/>
                </a:path>
              </a:pathLst>
            </a:custGeom>
            <a:solidFill>
              <a:srgbClr val="7A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88" name="Freeform 77"/>
            <p:cNvSpPr>
              <a:spLocks/>
            </p:cNvSpPr>
            <p:nvPr/>
          </p:nvSpPr>
          <p:spPr bwMode="auto">
            <a:xfrm>
              <a:off x="280" y="2262"/>
              <a:ext cx="312" cy="66"/>
            </a:xfrm>
            <a:custGeom>
              <a:avLst/>
              <a:gdLst>
                <a:gd name="T0" fmla="*/ 0 w 625"/>
                <a:gd name="T1" fmla="*/ 0 h 133"/>
                <a:gd name="T2" fmla="*/ 0 w 625"/>
                <a:gd name="T3" fmla="*/ 0 h 133"/>
                <a:gd name="T4" fmla="*/ 0 w 625"/>
                <a:gd name="T5" fmla="*/ 0 h 133"/>
                <a:gd name="T6" fmla="*/ 0 w 625"/>
                <a:gd name="T7" fmla="*/ 0 h 133"/>
                <a:gd name="T8" fmla="*/ 0 w 625"/>
                <a:gd name="T9" fmla="*/ 0 h 133"/>
                <a:gd name="T10" fmla="*/ 0 w 625"/>
                <a:gd name="T11" fmla="*/ 0 h 133"/>
                <a:gd name="T12" fmla="*/ 0 w 625"/>
                <a:gd name="T13" fmla="*/ 0 h 133"/>
                <a:gd name="T14" fmla="*/ 0 60000 65536"/>
                <a:gd name="T15" fmla="*/ 0 60000 65536"/>
                <a:gd name="T16" fmla="*/ 0 60000 65536"/>
                <a:gd name="T17" fmla="*/ 0 60000 65536"/>
                <a:gd name="T18" fmla="*/ 0 60000 65536"/>
                <a:gd name="T19" fmla="*/ 0 60000 65536"/>
                <a:gd name="T20" fmla="*/ 0 60000 65536"/>
                <a:gd name="T21" fmla="*/ 0 w 625"/>
                <a:gd name="T22" fmla="*/ 0 h 133"/>
                <a:gd name="T23" fmla="*/ 625 w 625"/>
                <a:gd name="T24" fmla="*/ 133 h 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5" h="133">
                  <a:moveTo>
                    <a:pt x="0" y="5"/>
                  </a:moveTo>
                  <a:lnTo>
                    <a:pt x="119" y="0"/>
                  </a:lnTo>
                  <a:lnTo>
                    <a:pt x="358" y="81"/>
                  </a:lnTo>
                  <a:lnTo>
                    <a:pt x="595" y="69"/>
                  </a:lnTo>
                  <a:lnTo>
                    <a:pt x="625" y="105"/>
                  </a:lnTo>
                  <a:lnTo>
                    <a:pt x="310" y="133"/>
                  </a:lnTo>
                  <a:lnTo>
                    <a:pt x="0" y="5"/>
                  </a:lnTo>
                  <a:close/>
                </a:path>
              </a:pathLst>
            </a:custGeom>
            <a:solidFill>
              <a:srgbClr val="7A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89" name="Freeform 78"/>
            <p:cNvSpPr>
              <a:spLocks/>
            </p:cNvSpPr>
            <p:nvPr/>
          </p:nvSpPr>
          <p:spPr bwMode="auto">
            <a:xfrm>
              <a:off x="768" y="2278"/>
              <a:ext cx="99" cy="20"/>
            </a:xfrm>
            <a:custGeom>
              <a:avLst/>
              <a:gdLst>
                <a:gd name="T0" fmla="*/ 0 w 199"/>
                <a:gd name="T1" fmla="*/ 1 h 40"/>
                <a:gd name="T2" fmla="*/ 0 w 199"/>
                <a:gd name="T3" fmla="*/ 0 h 40"/>
                <a:gd name="T4" fmla="*/ 0 w 199"/>
                <a:gd name="T5" fmla="*/ 1 h 40"/>
                <a:gd name="T6" fmla="*/ 0 w 199"/>
                <a:gd name="T7" fmla="*/ 1 h 40"/>
                <a:gd name="T8" fmla="*/ 0 w 199"/>
                <a:gd name="T9" fmla="*/ 1 h 40"/>
                <a:gd name="T10" fmla="*/ 0 60000 65536"/>
                <a:gd name="T11" fmla="*/ 0 60000 65536"/>
                <a:gd name="T12" fmla="*/ 0 60000 65536"/>
                <a:gd name="T13" fmla="*/ 0 60000 65536"/>
                <a:gd name="T14" fmla="*/ 0 60000 65536"/>
                <a:gd name="T15" fmla="*/ 0 w 199"/>
                <a:gd name="T16" fmla="*/ 0 h 40"/>
                <a:gd name="T17" fmla="*/ 199 w 199"/>
                <a:gd name="T18" fmla="*/ 40 h 40"/>
              </a:gdLst>
              <a:ahLst/>
              <a:cxnLst>
                <a:cxn ang="T10">
                  <a:pos x="T0" y="T1"/>
                </a:cxn>
                <a:cxn ang="T11">
                  <a:pos x="T2" y="T3"/>
                </a:cxn>
                <a:cxn ang="T12">
                  <a:pos x="T4" y="T5"/>
                </a:cxn>
                <a:cxn ang="T13">
                  <a:pos x="T6" y="T7"/>
                </a:cxn>
                <a:cxn ang="T14">
                  <a:pos x="T8" y="T9"/>
                </a:cxn>
              </a:cxnLst>
              <a:rect l="T15" t="T16" r="T17" b="T18"/>
              <a:pathLst>
                <a:path w="199" h="40">
                  <a:moveTo>
                    <a:pt x="4" y="12"/>
                  </a:moveTo>
                  <a:lnTo>
                    <a:pt x="116" y="0"/>
                  </a:lnTo>
                  <a:lnTo>
                    <a:pt x="199" y="36"/>
                  </a:lnTo>
                  <a:lnTo>
                    <a:pt x="0" y="40"/>
                  </a:lnTo>
                  <a:lnTo>
                    <a:pt x="4" y="12"/>
                  </a:lnTo>
                  <a:close/>
                </a:path>
              </a:pathLst>
            </a:custGeom>
            <a:solidFill>
              <a:srgbClr val="7A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90" name="Freeform 79"/>
            <p:cNvSpPr>
              <a:spLocks/>
            </p:cNvSpPr>
            <p:nvPr/>
          </p:nvSpPr>
          <p:spPr bwMode="auto">
            <a:xfrm>
              <a:off x="790" y="2335"/>
              <a:ext cx="165" cy="22"/>
            </a:xfrm>
            <a:custGeom>
              <a:avLst/>
              <a:gdLst>
                <a:gd name="T0" fmla="*/ 1 w 330"/>
                <a:gd name="T1" fmla="*/ 1 h 44"/>
                <a:gd name="T2" fmla="*/ 1 w 330"/>
                <a:gd name="T3" fmla="*/ 0 h 44"/>
                <a:gd name="T4" fmla="*/ 1 w 330"/>
                <a:gd name="T5" fmla="*/ 0 h 44"/>
                <a:gd name="T6" fmla="*/ 1 w 330"/>
                <a:gd name="T7" fmla="*/ 1 h 44"/>
                <a:gd name="T8" fmla="*/ 0 w 330"/>
                <a:gd name="T9" fmla="*/ 1 h 44"/>
                <a:gd name="T10" fmla="*/ 1 w 330"/>
                <a:gd name="T11" fmla="*/ 1 h 44"/>
                <a:gd name="T12" fmla="*/ 0 60000 65536"/>
                <a:gd name="T13" fmla="*/ 0 60000 65536"/>
                <a:gd name="T14" fmla="*/ 0 60000 65536"/>
                <a:gd name="T15" fmla="*/ 0 60000 65536"/>
                <a:gd name="T16" fmla="*/ 0 60000 65536"/>
                <a:gd name="T17" fmla="*/ 0 60000 65536"/>
                <a:gd name="T18" fmla="*/ 0 w 330"/>
                <a:gd name="T19" fmla="*/ 0 h 44"/>
                <a:gd name="T20" fmla="*/ 330 w 330"/>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330" h="44">
                  <a:moveTo>
                    <a:pt x="59" y="4"/>
                  </a:moveTo>
                  <a:lnTo>
                    <a:pt x="167" y="0"/>
                  </a:lnTo>
                  <a:lnTo>
                    <a:pt x="227" y="0"/>
                  </a:lnTo>
                  <a:lnTo>
                    <a:pt x="330" y="33"/>
                  </a:lnTo>
                  <a:lnTo>
                    <a:pt x="0" y="44"/>
                  </a:lnTo>
                  <a:lnTo>
                    <a:pt x="59" y="4"/>
                  </a:lnTo>
                  <a:close/>
                </a:path>
              </a:pathLst>
            </a:custGeom>
            <a:solidFill>
              <a:srgbClr val="7A3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91" name="Freeform 80"/>
            <p:cNvSpPr>
              <a:spLocks/>
            </p:cNvSpPr>
            <p:nvPr/>
          </p:nvSpPr>
          <p:spPr bwMode="auto">
            <a:xfrm>
              <a:off x="538" y="1301"/>
              <a:ext cx="20" cy="64"/>
            </a:xfrm>
            <a:custGeom>
              <a:avLst/>
              <a:gdLst>
                <a:gd name="T0" fmla="*/ 1 w 40"/>
                <a:gd name="T1" fmla="*/ 0 h 128"/>
                <a:gd name="T2" fmla="*/ 1 w 40"/>
                <a:gd name="T3" fmla="*/ 1 h 128"/>
                <a:gd name="T4" fmla="*/ 1 w 40"/>
                <a:gd name="T5" fmla="*/ 1 h 128"/>
                <a:gd name="T6" fmla="*/ 1 w 40"/>
                <a:gd name="T7" fmla="*/ 1 h 128"/>
                <a:gd name="T8" fmla="*/ 1 w 40"/>
                <a:gd name="T9" fmla="*/ 1 h 128"/>
                <a:gd name="T10" fmla="*/ 1 w 40"/>
                <a:gd name="T11" fmla="*/ 1 h 128"/>
                <a:gd name="T12" fmla="*/ 0 w 40"/>
                <a:gd name="T13" fmla="*/ 1 h 128"/>
                <a:gd name="T14" fmla="*/ 1 w 40"/>
                <a:gd name="T15" fmla="*/ 1 h 128"/>
                <a:gd name="T16" fmla="*/ 1 w 40"/>
                <a:gd name="T17" fmla="*/ 1 h 128"/>
                <a:gd name="T18" fmla="*/ 1 w 40"/>
                <a:gd name="T19" fmla="*/ 1 h 128"/>
                <a:gd name="T20" fmla="*/ 1 w 40"/>
                <a:gd name="T21" fmla="*/ 1 h 128"/>
                <a:gd name="T22" fmla="*/ 1 w 40"/>
                <a:gd name="T23" fmla="*/ 1 h 128"/>
                <a:gd name="T24" fmla="*/ 1 w 40"/>
                <a:gd name="T25" fmla="*/ 0 h 1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128"/>
                <a:gd name="T41" fmla="*/ 40 w 40"/>
                <a:gd name="T42" fmla="*/ 128 h 1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128">
                  <a:moveTo>
                    <a:pt x="33" y="0"/>
                  </a:moveTo>
                  <a:lnTo>
                    <a:pt x="28" y="15"/>
                  </a:lnTo>
                  <a:lnTo>
                    <a:pt x="28" y="46"/>
                  </a:lnTo>
                  <a:lnTo>
                    <a:pt x="15" y="56"/>
                  </a:lnTo>
                  <a:lnTo>
                    <a:pt x="15" y="83"/>
                  </a:lnTo>
                  <a:lnTo>
                    <a:pt x="13" y="110"/>
                  </a:lnTo>
                  <a:lnTo>
                    <a:pt x="0" y="128"/>
                  </a:lnTo>
                  <a:lnTo>
                    <a:pt x="28" y="128"/>
                  </a:lnTo>
                  <a:lnTo>
                    <a:pt x="40" y="128"/>
                  </a:lnTo>
                  <a:lnTo>
                    <a:pt x="35" y="103"/>
                  </a:lnTo>
                  <a:lnTo>
                    <a:pt x="35" y="69"/>
                  </a:lnTo>
                  <a:lnTo>
                    <a:pt x="37" y="46"/>
                  </a:lnTo>
                  <a:lnTo>
                    <a:pt x="33" y="0"/>
                  </a:lnTo>
                  <a:close/>
                </a:path>
              </a:pathLst>
            </a:custGeom>
            <a:solidFill>
              <a:srgbClr val="B568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sp>
          <p:nvSpPr>
            <p:cNvPr id="24692" name="Freeform 81"/>
            <p:cNvSpPr>
              <a:spLocks/>
            </p:cNvSpPr>
            <p:nvPr/>
          </p:nvSpPr>
          <p:spPr bwMode="auto">
            <a:xfrm>
              <a:off x="549" y="1331"/>
              <a:ext cx="4" cy="26"/>
            </a:xfrm>
            <a:custGeom>
              <a:avLst/>
              <a:gdLst>
                <a:gd name="T0" fmla="*/ 1 w 8"/>
                <a:gd name="T1" fmla="*/ 0 h 52"/>
                <a:gd name="T2" fmla="*/ 0 w 8"/>
                <a:gd name="T3" fmla="*/ 1 h 52"/>
                <a:gd name="T4" fmla="*/ 0 w 8"/>
                <a:gd name="T5" fmla="*/ 1 h 52"/>
                <a:gd name="T6" fmla="*/ 1 w 8"/>
                <a:gd name="T7" fmla="*/ 1 h 52"/>
                <a:gd name="T8" fmla="*/ 1 w 8"/>
                <a:gd name="T9" fmla="*/ 0 h 52"/>
                <a:gd name="T10" fmla="*/ 0 60000 65536"/>
                <a:gd name="T11" fmla="*/ 0 60000 65536"/>
                <a:gd name="T12" fmla="*/ 0 60000 65536"/>
                <a:gd name="T13" fmla="*/ 0 60000 65536"/>
                <a:gd name="T14" fmla="*/ 0 60000 65536"/>
                <a:gd name="T15" fmla="*/ 0 w 8"/>
                <a:gd name="T16" fmla="*/ 0 h 52"/>
                <a:gd name="T17" fmla="*/ 8 w 8"/>
                <a:gd name="T18" fmla="*/ 52 h 52"/>
              </a:gdLst>
              <a:ahLst/>
              <a:cxnLst>
                <a:cxn ang="T10">
                  <a:pos x="T0" y="T1"/>
                </a:cxn>
                <a:cxn ang="T11">
                  <a:pos x="T2" y="T3"/>
                </a:cxn>
                <a:cxn ang="T12">
                  <a:pos x="T4" y="T5"/>
                </a:cxn>
                <a:cxn ang="T13">
                  <a:pos x="T6" y="T7"/>
                </a:cxn>
                <a:cxn ang="T14">
                  <a:pos x="T8" y="T9"/>
                </a:cxn>
              </a:cxnLst>
              <a:rect l="T15" t="T16" r="T17" b="T18"/>
              <a:pathLst>
                <a:path w="8" h="52">
                  <a:moveTo>
                    <a:pt x="4" y="0"/>
                  </a:moveTo>
                  <a:lnTo>
                    <a:pt x="0" y="22"/>
                  </a:lnTo>
                  <a:lnTo>
                    <a:pt x="0" y="52"/>
                  </a:lnTo>
                  <a:lnTo>
                    <a:pt x="8" y="34"/>
                  </a:lnTo>
                  <a:lnTo>
                    <a:pt x="4" y="0"/>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ltLang="zh-TW" dirty="0">
                <a:solidFill>
                  <a:srgbClr val="0F2C5C"/>
                </a:solidFill>
              </a:endParaRPr>
            </a:p>
          </p:txBody>
        </p:sp>
      </p:grpSp>
      <p:sp>
        <p:nvSpPr>
          <p:cNvPr id="24579" name="Text Box 85"/>
          <p:cNvSpPr txBox="1">
            <a:spLocks noChangeArrowheads="1"/>
          </p:cNvSpPr>
          <p:nvPr/>
        </p:nvSpPr>
        <p:spPr bwMode="auto">
          <a:xfrm>
            <a:off x="1341726" y="3472582"/>
            <a:ext cx="9284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eaLnBrk="1" hangingPunct="1">
              <a:spcBef>
                <a:spcPct val="0"/>
              </a:spcBef>
              <a:buFontTx/>
              <a:buNone/>
            </a:pPr>
            <a:r>
              <a:rPr lang="es-ES" altLang="zh-TW" sz="1800" dirty="0" smtClean="0">
                <a:solidFill>
                  <a:srgbClr val="0F2C5C"/>
                </a:solidFill>
                <a:latin typeface="+mn-lt"/>
              </a:rPr>
              <a:t>escena</a:t>
            </a:r>
            <a:endParaRPr lang="es-ES" altLang="zh-TW" sz="1800" dirty="0">
              <a:solidFill>
                <a:srgbClr val="0F2C5C"/>
              </a:solidFill>
              <a:latin typeface="+mn-lt"/>
            </a:endParaRPr>
          </a:p>
        </p:txBody>
      </p:sp>
      <p:sp>
        <p:nvSpPr>
          <p:cNvPr id="24580" name="Text Box 86"/>
          <p:cNvSpPr txBox="1">
            <a:spLocks noChangeArrowheads="1"/>
          </p:cNvSpPr>
          <p:nvPr/>
        </p:nvSpPr>
        <p:spPr bwMode="auto">
          <a:xfrm>
            <a:off x="6159790" y="345353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eaLnBrk="1" hangingPunct="1">
              <a:spcBef>
                <a:spcPct val="0"/>
              </a:spcBef>
              <a:buFontTx/>
              <a:buNone/>
            </a:pPr>
            <a:r>
              <a:rPr lang="es-ES" altLang="zh-TW" sz="1800" dirty="0" smtClean="0">
                <a:solidFill>
                  <a:srgbClr val="0F2C5C"/>
                </a:solidFill>
                <a:latin typeface="+mn-lt"/>
              </a:rPr>
              <a:t>sensor</a:t>
            </a:r>
            <a:endParaRPr lang="es-ES" altLang="zh-TW" sz="1800" dirty="0">
              <a:solidFill>
                <a:srgbClr val="0F2C5C"/>
              </a:solidFill>
              <a:latin typeface="+mn-lt"/>
            </a:endParaRPr>
          </a:p>
        </p:txBody>
      </p:sp>
      <p:sp>
        <p:nvSpPr>
          <p:cNvPr id="24581" name="Text Box 87"/>
          <p:cNvSpPr txBox="1">
            <a:spLocks noChangeArrowheads="1"/>
          </p:cNvSpPr>
          <p:nvPr/>
        </p:nvSpPr>
        <p:spPr bwMode="auto">
          <a:xfrm>
            <a:off x="3791240" y="3453532"/>
            <a:ext cx="6848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eaLnBrk="1" hangingPunct="1">
              <a:spcBef>
                <a:spcPct val="0"/>
              </a:spcBef>
              <a:buFontTx/>
              <a:buNone/>
            </a:pPr>
            <a:r>
              <a:rPr lang="es-ES" altLang="zh-TW" sz="1800" dirty="0" smtClean="0">
                <a:solidFill>
                  <a:srgbClr val="0F2C5C"/>
                </a:solidFill>
                <a:latin typeface="+mn-lt"/>
              </a:rPr>
              <a:t>lente</a:t>
            </a:r>
            <a:endParaRPr lang="es-ES" altLang="zh-TW" sz="1800" dirty="0">
              <a:solidFill>
                <a:srgbClr val="0F2C5C"/>
              </a:solidFill>
              <a:latin typeface="+mn-lt"/>
            </a:endParaRPr>
          </a:p>
        </p:txBody>
      </p:sp>
      <p:grpSp>
        <p:nvGrpSpPr>
          <p:cNvPr id="24582" name="Group 92"/>
          <p:cNvGrpSpPr>
            <a:grpSpLocks/>
          </p:cNvGrpSpPr>
          <p:nvPr/>
        </p:nvGrpSpPr>
        <p:grpSpPr bwMode="auto">
          <a:xfrm>
            <a:off x="3862676" y="1480269"/>
            <a:ext cx="503238" cy="2044700"/>
            <a:chOff x="2744" y="1207"/>
            <a:chExt cx="317" cy="1152"/>
          </a:xfrm>
        </p:grpSpPr>
        <p:sp>
          <p:nvSpPr>
            <p:cNvPr id="24613" name="Arc 89"/>
            <p:cNvSpPr>
              <a:spLocks/>
            </p:cNvSpPr>
            <p:nvPr/>
          </p:nvSpPr>
          <p:spPr bwMode="auto">
            <a:xfrm>
              <a:off x="2894" y="1207"/>
              <a:ext cx="167" cy="1152"/>
            </a:xfrm>
            <a:custGeom>
              <a:avLst/>
              <a:gdLst>
                <a:gd name="T0" fmla="*/ 0 w 22763"/>
                <a:gd name="T1" fmla="*/ 0 h 43200"/>
                <a:gd name="T2" fmla="*/ 0 w 22763"/>
                <a:gd name="T3" fmla="*/ 0 h 43200"/>
                <a:gd name="T4" fmla="*/ 0 w 22763"/>
                <a:gd name="T5" fmla="*/ 0 h 43200"/>
                <a:gd name="T6" fmla="*/ 0 60000 65536"/>
                <a:gd name="T7" fmla="*/ 0 60000 65536"/>
                <a:gd name="T8" fmla="*/ 0 60000 65536"/>
                <a:gd name="T9" fmla="*/ 0 w 22763"/>
                <a:gd name="T10" fmla="*/ 0 h 43200"/>
                <a:gd name="T11" fmla="*/ 22763 w 22763"/>
                <a:gd name="T12" fmla="*/ 43200 h 43200"/>
              </a:gdLst>
              <a:ahLst/>
              <a:cxnLst>
                <a:cxn ang="T6">
                  <a:pos x="T0" y="T1"/>
                </a:cxn>
                <a:cxn ang="T7">
                  <a:pos x="T2" y="T3"/>
                </a:cxn>
                <a:cxn ang="T8">
                  <a:pos x="T4" y="T5"/>
                </a:cxn>
              </a:cxnLst>
              <a:rect l="T9" t="T10" r="T11" b="T12"/>
              <a:pathLst>
                <a:path w="22763" h="43200" fill="none" extrusionOk="0">
                  <a:moveTo>
                    <a:pt x="1162" y="0"/>
                  </a:moveTo>
                  <a:cubicBezTo>
                    <a:pt x="13092" y="0"/>
                    <a:pt x="22763" y="9670"/>
                    <a:pt x="22763" y="21600"/>
                  </a:cubicBezTo>
                  <a:cubicBezTo>
                    <a:pt x="22763" y="33529"/>
                    <a:pt x="13092" y="43200"/>
                    <a:pt x="1163" y="43200"/>
                  </a:cubicBezTo>
                  <a:cubicBezTo>
                    <a:pt x="775" y="43200"/>
                    <a:pt x="387" y="43189"/>
                    <a:pt x="0" y="43168"/>
                  </a:cubicBezTo>
                </a:path>
                <a:path w="22763" h="43200" stroke="0" extrusionOk="0">
                  <a:moveTo>
                    <a:pt x="1162" y="0"/>
                  </a:moveTo>
                  <a:cubicBezTo>
                    <a:pt x="13092" y="0"/>
                    <a:pt x="22763" y="9670"/>
                    <a:pt x="22763" y="21600"/>
                  </a:cubicBezTo>
                  <a:cubicBezTo>
                    <a:pt x="22763" y="33529"/>
                    <a:pt x="13092" y="43200"/>
                    <a:pt x="1163" y="43200"/>
                  </a:cubicBezTo>
                  <a:cubicBezTo>
                    <a:pt x="775" y="43200"/>
                    <a:pt x="387" y="43189"/>
                    <a:pt x="0" y="43168"/>
                  </a:cubicBezTo>
                  <a:lnTo>
                    <a:pt x="1163" y="21600"/>
                  </a:lnTo>
                  <a:lnTo>
                    <a:pt x="1162"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ES" altLang="zh-TW" dirty="0">
                <a:solidFill>
                  <a:srgbClr val="0F2C5C"/>
                </a:solidFill>
              </a:endParaRPr>
            </a:p>
          </p:txBody>
        </p:sp>
        <p:sp>
          <p:nvSpPr>
            <p:cNvPr id="24614" name="Arc 91"/>
            <p:cNvSpPr>
              <a:spLocks/>
            </p:cNvSpPr>
            <p:nvPr/>
          </p:nvSpPr>
          <p:spPr bwMode="auto">
            <a:xfrm flipH="1">
              <a:off x="2744" y="1207"/>
              <a:ext cx="167" cy="1152"/>
            </a:xfrm>
            <a:custGeom>
              <a:avLst/>
              <a:gdLst>
                <a:gd name="T0" fmla="*/ 0 w 22763"/>
                <a:gd name="T1" fmla="*/ 0 h 43200"/>
                <a:gd name="T2" fmla="*/ 0 w 22763"/>
                <a:gd name="T3" fmla="*/ 0 h 43200"/>
                <a:gd name="T4" fmla="*/ 0 w 22763"/>
                <a:gd name="T5" fmla="*/ 0 h 43200"/>
                <a:gd name="T6" fmla="*/ 0 60000 65536"/>
                <a:gd name="T7" fmla="*/ 0 60000 65536"/>
                <a:gd name="T8" fmla="*/ 0 60000 65536"/>
                <a:gd name="T9" fmla="*/ 0 w 22763"/>
                <a:gd name="T10" fmla="*/ 0 h 43200"/>
                <a:gd name="T11" fmla="*/ 22763 w 22763"/>
                <a:gd name="T12" fmla="*/ 43200 h 43200"/>
              </a:gdLst>
              <a:ahLst/>
              <a:cxnLst>
                <a:cxn ang="T6">
                  <a:pos x="T0" y="T1"/>
                </a:cxn>
                <a:cxn ang="T7">
                  <a:pos x="T2" y="T3"/>
                </a:cxn>
                <a:cxn ang="T8">
                  <a:pos x="T4" y="T5"/>
                </a:cxn>
              </a:cxnLst>
              <a:rect l="T9" t="T10" r="T11" b="T12"/>
              <a:pathLst>
                <a:path w="22763" h="43200" fill="none" extrusionOk="0">
                  <a:moveTo>
                    <a:pt x="1162" y="0"/>
                  </a:moveTo>
                  <a:cubicBezTo>
                    <a:pt x="13092" y="0"/>
                    <a:pt x="22763" y="9670"/>
                    <a:pt x="22763" y="21600"/>
                  </a:cubicBezTo>
                  <a:cubicBezTo>
                    <a:pt x="22763" y="33529"/>
                    <a:pt x="13092" y="43200"/>
                    <a:pt x="1163" y="43200"/>
                  </a:cubicBezTo>
                  <a:cubicBezTo>
                    <a:pt x="775" y="43200"/>
                    <a:pt x="387" y="43189"/>
                    <a:pt x="0" y="43168"/>
                  </a:cubicBezTo>
                </a:path>
                <a:path w="22763" h="43200" stroke="0" extrusionOk="0">
                  <a:moveTo>
                    <a:pt x="1162" y="0"/>
                  </a:moveTo>
                  <a:cubicBezTo>
                    <a:pt x="13092" y="0"/>
                    <a:pt x="22763" y="9670"/>
                    <a:pt x="22763" y="21600"/>
                  </a:cubicBezTo>
                  <a:cubicBezTo>
                    <a:pt x="22763" y="33529"/>
                    <a:pt x="13092" y="43200"/>
                    <a:pt x="1163" y="43200"/>
                  </a:cubicBezTo>
                  <a:cubicBezTo>
                    <a:pt x="775" y="43200"/>
                    <a:pt x="387" y="43189"/>
                    <a:pt x="0" y="43168"/>
                  </a:cubicBezTo>
                  <a:lnTo>
                    <a:pt x="1163" y="21600"/>
                  </a:lnTo>
                  <a:lnTo>
                    <a:pt x="1162"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ES" altLang="zh-TW" dirty="0">
                <a:solidFill>
                  <a:srgbClr val="0F2C5C"/>
                </a:solidFill>
              </a:endParaRPr>
            </a:p>
          </p:txBody>
        </p:sp>
      </p:grpSp>
      <p:sp>
        <p:nvSpPr>
          <p:cNvPr id="24583" name="Line 93"/>
          <p:cNvSpPr>
            <a:spLocks noChangeShapeType="1"/>
          </p:cNvSpPr>
          <p:nvPr/>
        </p:nvSpPr>
        <p:spPr bwMode="auto">
          <a:xfrm>
            <a:off x="6526501" y="1580282"/>
            <a:ext cx="0" cy="1873250"/>
          </a:xfrm>
          <a:prstGeom prst="line">
            <a:avLst/>
          </a:prstGeom>
          <a:noFill/>
          <a:ln w="57150">
            <a:solidFill>
              <a:srgbClr val="336600"/>
            </a:solidFill>
            <a:round/>
            <a:headEnd/>
            <a:tailEn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sp>
        <p:nvSpPr>
          <p:cNvPr id="24584" name="Oval 94"/>
          <p:cNvSpPr>
            <a:spLocks noChangeArrowheads="1"/>
          </p:cNvSpPr>
          <p:nvPr/>
        </p:nvSpPr>
        <p:spPr bwMode="auto">
          <a:xfrm>
            <a:off x="1702089" y="1508845"/>
            <a:ext cx="144462" cy="14446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4585" name="Oval 95"/>
          <p:cNvSpPr>
            <a:spLocks noChangeArrowheads="1"/>
          </p:cNvSpPr>
          <p:nvPr/>
        </p:nvSpPr>
        <p:spPr bwMode="auto">
          <a:xfrm>
            <a:off x="2133889" y="2085107"/>
            <a:ext cx="144462" cy="144462"/>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4586" name="Oval 98"/>
          <p:cNvSpPr>
            <a:spLocks noChangeArrowheads="1"/>
          </p:cNvSpPr>
          <p:nvPr/>
        </p:nvSpPr>
        <p:spPr bwMode="auto">
          <a:xfrm>
            <a:off x="4048414" y="2386732"/>
            <a:ext cx="144462" cy="14446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eaLnBrk="1" hangingPunct="1">
              <a:spcBef>
                <a:spcPct val="0"/>
              </a:spcBef>
              <a:buFontTx/>
              <a:buNone/>
            </a:pPr>
            <a:endParaRPr lang="es-ES" altLang="zh-TW" sz="1800" dirty="0">
              <a:solidFill>
                <a:srgbClr val="0F2C5C"/>
              </a:solidFill>
              <a:latin typeface="+mn-lt"/>
            </a:endParaRPr>
          </a:p>
        </p:txBody>
      </p:sp>
      <p:sp>
        <p:nvSpPr>
          <p:cNvPr id="289891" name="Line 99"/>
          <p:cNvSpPr>
            <a:spLocks noChangeShapeType="1"/>
          </p:cNvSpPr>
          <p:nvPr/>
        </p:nvSpPr>
        <p:spPr bwMode="auto">
          <a:xfrm>
            <a:off x="1846551" y="1580283"/>
            <a:ext cx="4679950" cy="18002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sp>
        <p:nvSpPr>
          <p:cNvPr id="289892" name="Line 100"/>
          <p:cNvSpPr>
            <a:spLocks noChangeShapeType="1"/>
          </p:cNvSpPr>
          <p:nvPr/>
        </p:nvSpPr>
        <p:spPr bwMode="auto">
          <a:xfrm flipV="1">
            <a:off x="1846552" y="1580282"/>
            <a:ext cx="2303463"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sp>
        <p:nvSpPr>
          <p:cNvPr id="289893" name="Line 101"/>
          <p:cNvSpPr>
            <a:spLocks noChangeShapeType="1"/>
          </p:cNvSpPr>
          <p:nvPr/>
        </p:nvSpPr>
        <p:spPr bwMode="auto">
          <a:xfrm>
            <a:off x="4135726" y="1577108"/>
            <a:ext cx="2324100" cy="17367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grpSp>
        <p:nvGrpSpPr>
          <p:cNvPr id="4" name="Group 126"/>
          <p:cNvGrpSpPr>
            <a:grpSpLocks/>
          </p:cNvGrpSpPr>
          <p:nvPr/>
        </p:nvGrpSpPr>
        <p:grpSpPr bwMode="auto">
          <a:xfrm>
            <a:off x="1775114" y="1580282"/>
            <a:ext cx="4684712" cy="1733550"/>
            <a:chOff x="1429" y="1207"/>
            <a:chExt cx="2951" cy="1092"/>
          </a:xfrm>
        </p:grpSpPr>
        <p:sp>
          <p:nvSpPr>
            <p:cNvPr id="24611" name="Line 102"/>
            <p:cNvSpPr>
              <a:spLocks noChangeShapeType="1"/>
            </p:cNvSpPr>
            <p:nvPr/>
          </p:nvSpPr>
          <p:spPr bwMode="auto">
            <a:xfrm>
              <a:off x="1429" y="1207"/>
              <a:ext cx="1480" cy="17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sp>
          <p:nvSpPr>
            <p:cNvPr id="24612" name="Line 105"/>
            <p:cNvSpPr>
              <a:spLocks noChangeShapeType="1"/>
            </p:cNvSpPr>
            <p:nvPr/>
          </p:nvSpPr>
          <p:spPr bwMode="auto">
            <a:xfrm>
              <a:off x="2912" y="1379"/>
              <a:ext cx="1468" cy="92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grpSp>
      <p:grpSp>
        <p:nvGrpSpPr>
          <p:cNvPr id="5" name="Group 127"/>
          <p:cNvGrpSpPr>
            <a:grpSpLocks/>
          </p:cNvGrpSpPr>
          <p:nvPr/>
        </p:nvGrpSpPr>
        <p:grpSpPr bwMode="auto">
          <a:xfrm>
            <a:off x="1819564" y="1596158"/>
            <a:ext cx="4665662" cy="1743075"/>
            <a:chOff x="1457" y="1217"/>
            <a:chExt cx="2939" cy="1098"/>
          </a:xfrm>
        </p:grpSpPr>
        <p:sp>
          <p:nvSpPr>
            <p:cNvPr id="24609" name="Line 104"/>
            <p:cNvSpPr>
              <a:spLocks noChangeShapeType="1"/>
            </p:cNvSpPr>
            <p:nvPr/>
          </p:nvSpPr>
          <p:spPr bwMode="auto">
            <a:xfrm>
              <a:off x="1457" y="1217"/>
              <a:ext cx="1451" cy="31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sp>
          <p:nvSpPr>
            <p:cNvPr id="24610" name="Line 106"/>
            <p:cNvSpPr>
              <a:spLocks noChangeShapeType="1"/>
            </p:cNvSpPr>
            <p:nvPr/>
          </p:nvSpPr>
          <p:spPr bwMode="auto">
            <a:xfrm>
              <a:off x="2909" y="1538"/>
              <a:ext cx="1487" cy="77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grpSp>
      <p:sp>
        <p:nvSpPr>
          <p:cNvPr id="289911" name="Line 119"/>
          <p:cNvSpPr>
            <a:spLocks noChangeShapeType="1"/>
          </p:cNvSpPr>
          <p:nvPr/>
        </p:nvSpPr>
        <p:spPr bwMode="auto">
          <a:xfrm>
            <a:off x="2249777" y="2174008"/>
            <a:ext cx="4257675" cy="636587"/>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grpSp>
        <p:nvGrpSpPr>
          <p:cNvPr id="6" name="Group 130"/>
          <p:cNvGrpSpPr>
            <a:grpSpLocks/>
          </p:cNvGrpSpPr>
          <p:nvPr/>
        </p:nvGrpSpPr>
        <p:grpSpPr bwMode="auto">
          <a:xfrm>
            <a:off x="2254539" y="1916832"/>
            <a:ext cx="4271962" cy="690562"/>
            <a:chOff x="1731" y="1419"/>
            <a:chExt cx="2691" cy="435"/>
          </a:xfrm>
        </p:grpSpPr>
        <p:sp>
          <p:nvSpPr>
            <p:cNvPr id="24607" name="Line 121"/>
            <p:cNvSpPr>
              <a:spLocks noChangeShapeType="1"/>
            </p:cNvSpPr>
            <p:nvPr/>
          </p:nvSpPr>
          <p:spPr bwMode="auto">
            <a:xfrm>
              <a:off x="2923" y="1419"/>
              <a:ext cx="1499" cy="43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sp>
          <p:nvSpPr>
            <p:cNvPr id="24608" name="Line 123"/>
            <p:cNvSpPr>
              <a:spLocks noChangeShapeType="1"/>
            </p:cNvSpPr>
            <p:nvPr/>
          </p:nvSpPr>
          <p:spPr bwMode="auto">
            <a:xfrm flipV="1">
              <a:off x="1731" y="1421"/>
              <a:ext cx="1213" cy="151"/>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grpSp>
      <p:grpSp>
        <p:nvGrpSpPr>
          <p:cNvPr id="7" name="Group 131"/>
          <p:cNvGrpSpPr>
            <a:grpSpLocks/>
          </p:cNvGrpSpPr>
          <p:nvPr/>
        </p:nvGrpSpPr>
        <p:grpSpPr bwMode="auto">
          <a:xfrm>
            <a:off x="2254539" y="2178695"/>
            <a:ext cx="4229100" cy="530225"/>
            <a:chOff x="1731" y="1574"/>
            <a:chExt cx="2664" cy="334"/>
          </a:xfrm>
        </p:grpSpPr>
        <p:sp>
          <p:nvSpPr>
            <p:cNvPr id="24605" name="Line 120"/>
            <p:cNvSpPr>
              <a:spLocks noChangeShapeType="1"/>
            </p:cNvSpPr>
            <p:nvPr/>
          </p:nvSpPr>
          <p:spPr bwMode="auto">
            <a:xfrm>
              <a:off x="1731" y="1574"/>
              <a:ext cx="1188" cy="21"/>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sp>
          <p:nvSpPr>
            <p:cNvPr id="24606" name="Line 124"/>
            <p:cNvSpPr>
              <a:spLocks noChangeShapeType="1"/>
            </p:cNvSpPr>
            <p:nvPr/>
          </p:nvSpPr>
          <p:spPr bwMode="auto">
            <a:xfrm>
              <a:off x="2915" y="1592"/>
              <a:ext cx="1480" cy="316"/>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grpSp>
      <p:grpSp>
        <p:nvGrpSpPr>
          <p:cNvPr id="8" name="Group 128"/>
          <p:cNvGrpSpPr>
            <a:grpSpLocks/>
          </p:cNvGrpSpPr>
          <p:nvPr/>
        </p:nvGrpSpPr>
        <p:grpSpPr bwMode="auto">
          <a:xfrm>
            <a:off x="2249777" y="2196232"/>
            <a:ext cx="4276725" cy="722312"/>
            <a:chOff x="1728" y="1595"/>
            <a:chExt cx="2694" cy="455"/>
          </a:xfrm>
        </p:grpSpPr>
        <p:sp>
          <p:nvSpPr>
            <p:cNvPr id="24603" name="Line 122"/>
            <p:cNvSpPr>
              <a:spLocks noChangeShapeType="1"/>
            </p:cNvSpPr>
            <p:nvPr/>
          </p:nvSpPr>
          <p:spPr bwMode="auto">
            <a:xfrm>
              <a:off x="1728" y="1595"/>
              <a:ext cx="1196" cy="29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sp>
          <p:nvSpPr>
            <p:cNvPr id="24604" name="Line 125"/>
            <p:cNvSpPr>
              <a:spLocks noChangeShapeType="1"/>
            </p:cNvSpPr>
            <p:nvPr/>
          </p:nvSpPr>
          <p:spPr bwMode="auto">
            <a:xfrm>
              <a:off x="2917" y="1885"/>
              <a:ext cx="1505" cy="16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grpSp>
      <p:grpSp>
        <p:nvGrpSpPr>
          <p:cNvPr id="9" name="Group 132"/>
          <p:cNvGrpSpPr>
            <a:grpSpLocks/>
          </p:cNvGrpSpPr>
          <p:nvPr/>
        </p:nvGrpSpPr>
        <p:grpSpPr bwMode="auto">
          <a:xfrm>
            <a:off x="6526501" y="2615334"/>
            <a:ext cx="1760538" cy="646113"/>
            <a:chOff x="4464" y="2063"/>
            <a:chExt cx="1109" cy="407"/>
          </a:xfrm>
        </p:grpSpPr>
        <p:sp>
          <p:nvSpPr>
            <p:cNvPr id="24601" name="Text Box 133"/>
            <p:cNvSpPr txBox="1">
              <a:spLocks noChangeArrowheads="1"/>
            </p:cNvSpPr>
            <p:nvPr/>
          </p:nvSpPr>
          <p:spPr bwMode="auto">
            <a:xfrm>
              <a:off x="4786" y="2063"/>
              <a:ext cx="78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Trebuchet MS" charset="0"/>
                  <a:ea typeface="新細明體" charset="-120"/>
                </a:defRPr>
              </a:lvl1pPr>
              <a:lvl2pPr marL="742950" indent="-285750">
                <a:spcBef>
                  <a:spcPct val="20000"/>
                </a:spcBef>
                <a:buChar char="–"/>
                <a:defRPr kumimoji="1" sz="2400">
                  <a:solidFill>
                    <a:schemeClr val="tx1"/>
                  </a:solidFill>
                  <a:latin typeface="Trebuchet MS" charset="0"/>
                  <a:ea typeface="新細明體" charset="-120"/>
                </a:defRPr>
              </a:lvl2pPr>
              <a:lvl3pPr marL="1143000" indent="-228600">
                <a:spcBef>
                  <a:spcPct val="20000"/>
                </a:spcBef>
                <a:buChar char="•"/>
                <a:defRPr kumimoji="1" sz="2000">
                  <a:solidFill>
                    <a:schemeClr val="tx1"/>
                  </a:solidFill>
                  <a:latin typeface="Trebuchet MS" charset="0"/>
                  <a:ea typeface="新細明體" charset="-120"/>
                </a:defRPr>
              </a:lvl3pPr>
              <a:lvl4pPr marL="1600200" indent="-228600">
                <a:spcBef>
                  <a:spcPct val="20000"/>
                </a:spcBef>
                <a:buChar char="–"/>
                <a:defRPr kumimoji="1">
                  <a:solidFill>
                    <a:schemeClr val="tx1"/>
                  </a:solidFill>
                  <a:latin typeface="Trebuchet MS" charset="0"/>
                  <a:ea typeface="新細明體" charset="-120"/>
                </a:defRPr>
              </a:lvl4pPr>
              <a:lvl5pPr marL="2057400" indent="-228600">
                <a:spcBef>
                  <a:spcPct val="20000"/>
                </a:spcBef>
                <a:buChar char="»"/>
                <a:defRPr kumimoji="1" sz="1600">
                  <a:solidFill>
                    <a:schemeClr val="tx1"/>
                  </a:solidFill>
                  <a:latin typeface="Trebuchet MS" charset="0"/>
                  <a:ea typeface="新細明體" charset="-120"/>
                </a:defRPr>
              </a:lvl5pPr>
              <a:lvl6pPr marL="2514600" indent="-228600" eaLnBrk="0" fontAlgn="base" hangingPunct="0">
                <a:spcBef>
                  <a:spcPct val="20000"/>
                </a:spcBef>
                <a:spcAft>
                  <a:spcPct val="0"/>
                </a:spcAft>
                <a:buChar char="»"/>
                <a:defRPr kumimoji="1" sz="1600">
                  <a:solidFill>
                    <a:schemeClr val="tx1"/>
                  </a:solidFill>
                  <a:latin typeface="Trebuchet MS" charset="0"/>
                  <a:ea typeface="新細明體" charset="-120"/>
                </a:defRPr>
              </a:lvl6pPr>
              <a:lvl7pPr marL="2971800" indent="-228600" eaLnBrk="0" fontAlgn="base" hangingPunct="0">
                <a:spcBef>
                  <a:spcPct val="20000"/>
                </a:spcBef>
                <a:spcAft>
                  <a:spcPct val="0"/>
                </a:spcAft>
                <a:buChar char="»"/>
                <a:defRPr kumimoji="1" sz="1600">
                  <a:solidFill>
                    <a:schemeClr val="tx1"/>
                  </a:solidFill>
                  <a:latin typeface="Trebuchet MS" charset="0"/>
                  <a:ea typeface="新細明體" charset="-120"/>
                </a:defRPr>
              </a:lvl7pPr>
              <a:lvl8pPr marL="3429000" indent="-228600" eaLnBrk="0" fontAlgn="base" hangingPunct="0">
                <a:spcBef>
                  <a:spcPct val="20000"/>
                </a:spcBef>
                <a:spcAft>
                  <a:spcPct val="0"/>
                </a:spcAft>
                <a:buChar char="»"/>
                <a:defRPr kumimoji="1" sz="1600">
                  <a:solidFill>
                    <a:schemeClr val="tx1"/>
                  </a:solidFill>
                  <a:latin typeface="Trebuchet MS" charset="0"/>
                  <a:ea typeface="新細明體" charset="-120"/>
                </a:defRPr>
              </a:lvl8pPr>
              <a:lvl9pPr marL="3886200" indent="-228600" eaLnBrk="0" fontAlgn="base" hangingPunct="0">
                <a:spcBef>
                  <a:spcPct val="20000"/>
                </a:spcBef>
                <a:spcAft>
                  <a:spcPct val="0"/>
                </a:spcAft>
                <a:buChar char="»"/>
                <a:defRPr kumimoji="1" sz="1600">
                  <a:solidFill>
                    <a:schemeClr val="tx1"/>
                  </a:solidFill>
                  <a:latin typeface="Trebuchet MS" charset="0"/>
                  <a:ea typeface="新細明體" charset="-120"/>
                </a:defRPr>
              </a:lvl9pPr>
            </a:lstStyle>
            <a:p>
              <a:pPr algn="ctr">
                <a:spcBef>
                  <a:spcPct val="0"/>
                </a:spcBef>
                <a:buFontTx/>
                <a:buNone/>
              </a:pPr>
              <a:r>
                <a:rPr kumimoji="0" lang="es-ES" altLang="zh-TW" sz="1800" dirty="0" smtClean="0">
                  <a:solidFill>
                    <a:srgbClr val="0F2C5C"/>
                  </a:solidFill>
                  <a:latin typeface="+mn-lt"/>
                </a:rPr>
                <a:t>Círculo de</a:t>
              </a:r>
              <a:br>
                <a:rPr kumimoji="0" lang="es-ES" altLang="zh-TW" sz="1800" dirty="0" smtClean="0">
                  <a:solidFill>
                    <a:srgbClr val="0F2C5C"/>
                  </a:solidFill>
                  <a:latin typeface="+mn-lt"/>
                </a:rPr>
              </a:br>
              <a:r>
                <a:rPr kumimoji="0" lang="es-ES" altLang="zh-TW" sz="1800" dirty="0" smtClean="0">
                  <a:solidFill>
                    <a:srgbClr val="0F2C5C"/>
                  </a:solidFill>
                  <a:latin typeface="+mn-lt"/>
                </a:rPr>
                <a:t>confusión</a:t>
              </a:r>
              <a:endParaRPr kumimoji="0" lang="es-ES" altLang="zh-TW" sz="1800" dirty="0">
                <a:solidFill>
                  <a:srgbClr val="0F2C5C"/>
                </a:solidFill>
                <a:latin typeface="+mn-lt"/>
              </a:endParaRPr>
            </a:p>
          </p:txBody>
        </p:sp>
        <p:sp>
          <p:nvSpPr>
            <p:cNvPr id="24602" name="Line 134"/>
            <p:cNvSpPr>
              <a:spLocks noChangeShapeType="1"/>
            </p:cNvSpPr>
            <p:nvPr/>
          </p:nvSpPr>
          <p:spPr bwMode="auto">
            <a:xfrm flipH="1" flipV="1">
              <a:off x="4464" y="2160"/>
              <a:ext cx="336" cy="9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ltLang="zh-TW" dirty="0">
                <a:solidFill>
                  <a:srgbClr val="0F2C5C"/>
                </a:solidFill>
              </a:endParaRPr>
            </a:p>
          </p:txBody>
        </p:sp>
      </p:grpSp>
      <p:sp>
        <p:nvSpPr>
          <p:cNvPr id="121" name="Rectangle 2"/>
          <p:cNvSpPr>
            <a:spLocks noGrp="1" noChangeArrowheads="1"/>
          </p:cNvSpPr>
          <p:nvPr>
            <p:ph type="ctrTitle"/>
          </p:nvPr>
        </p:nvSpPr>
        <p:spPr>
          <a:xfrm>
            <a:off x="1007436" y="44624"/>
            <a:ext cx="10977009" cy="492443"/>
          </a:xfrm>
        </p:spPr>
        <p:txBody>
          <a:bodyPr/>
          <a:lstStyle/>
          <a:p>
            <a:pPr eaLnBrk="1" hangingPunct="1"/>
            <a:r>
              <a:rPr lang="es-ES" altLang="zh-TW" sz="3200" dirty="0" smtClean="0"/>
              <a:t>La cámara (recordatorio)</a:t>
            </a:r>
            <a:endParaRPr lang="es-ES" altLang="zh-TW" sz="3200" dirty="0"/>
          </a:p>
        </p:txBody>
      </p:sp>
      <p:sp>
        <p:nvSpPr>
          <p:cNvPr id="123" name="Rectángulo 122"/>
          <p:cNvSpPr/>
          <p:nvPr/>
        </p:nvSpPr>
        <p:spPr>
          <a:xfrm>
            <a:off x="6546820" y="6369463"/>
            <a:ext cx="5690179" cy="307777"/>
          </a:xfrm>
          <a:prstGeom prst="rect">
            <a:avLst/>
          </a:prstGeom>
        </p:spPr>
        <p:txBody>
          <a:bodyPr wrap="square">
            <a:spAutoFit/>
          </a:bodyPr>
          <a:lstStyle/>
          <a:p>
            <a:pPr algn="r"/>
            <a:r>
              <a:rPr lang="es-ES" sz="1400" dirty="0" smtClean="0">
                <a:solidFill>
                  <a:schemeClr val="bg1">
                    <a:lumMod val="65000"/>
                  </a:schemeClr>
                </a:solidFill>
              </a:rPr>
              <a:t>[http</a:t>
            </a:r>
            <a:r>
              <a:rPr lang="es-ES" sz="1400" dirty="0">
                <a:solidFill>
                  <a:schemeClr val="bg1">
                    <a:lumMod val="65000"/>
                  </a:schemeClr>
                </a:solidFill>
              </a:rPr>
              <a:t>://</a:t>
            </a:r>
            <a:r>
              <a:rPr lang="es-ES" sz="1400" dirty="0" smtClean="0">
                <a:solidFill>
                  <a:schemeClr val="bg1">
                    <a:lumMod val="65000"/>
                  </a:schemeClr>
                </a:solidFill>
              </a:rPr>
              <a:t>hyperphysics.phy-astr.gsu.edu/hbasees/geoopt/lenseq.html]</a:t>
            </a:r>
            <a:endParaRPr lang="es-ES" sz="1400" dirty="0">
              <a:solidFill>
                <a:schemeClr val="bg1">
                  <a:lumMod val="65000"/>
                </a:schemeClr>
              </a:solidFill>
            </a:endParaRPr>
          </a:p>
        </p:txBody>
      </p:sp>
    </p:spTree>
    <p:extLst>
      <p:ext uri="{BB962C8B-B14F-4D97-AF65-F5344CB8AC3E}">
        <p14:creationId xmlns:p14="http://schemas.microsoft.com/office/powerpoint/2010/main" val="912829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9891"/>
                                        </p:tgtEl>
                                        <p:attrNameLst>
                                          <p:attrName>style.visibility</p:attrName>
                                        </p:attrNameLst>
                                      </p:cBhvr>
                                      <p:to>
                                        <p:strVal val="visible"/>
                                      </p:to>
                                    </p:set>
                                    <p:animEffect transition="in" filter="wipe(left)">
                                      <p:cBhvr>
                                        <p:cTn id="7" dur="500"/>
                                        <p:tgtEl>
                                          <p:spTgt spid="2898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9892"/>
                                        </p:tgtEl>
                                        <p:attrNameLst>
                                          <p:attrName>style.visibility</p:attrName>
                                        </p:attrNameLst>
                                      </p:cBhvr>
                                      <p:to>
                                        <p:strVal val="visible"/>
                                      </p:to>
                                    </p:set>
                                    <p:animEffect transition="in" filter="wipe(left)">
                                      <p:cBhvr>
                                        <p:cTn id="12" dur="500"/>
                                        <p:tgtEl>
                                          <p:spTgt spid="289892"/>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89893"/>
                                        </p:tgtEl>
                                        <p:attrNameLst>
                                          <p:attrName>style.visibility</p:attrName>
                                        </p:attrNameLst>
                                      </p:cBhvr>
                                      <p:to>
                                        <p:strVal val="visible"/>
                                      </p:to>
                                    </p:set>
                                    <p:animEffect transition="in" filter="wipe(left)">
                                      <p:cBhvr>
                                        <p:cTn id="16" dur="500"/>
                                        <p:tgtEl>
                                          <p:spTgt spid="28989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fade">
                                      <p:cBhvr>
                                        <p:cTn id="29" dur="500"/>
                                        <p:tgtEl>
                                          <p:spTgt spid="1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89911"/>
                                        </p:tgtEl>
                                        <p:attrNameLst>
                                          <p:attrName>style.visibility</p:attrName>
                                        </p:attrNameLst>
                                      </p:cBhvr>
                                      <p:to>
                                        <p:strVal val="visible"/>
                                      </p:to>
                                    </p:set>
                                    <p:animEffect transition="in" filter="wipe(left)">
                                      <p:cBhvr>
                                        <p:cTn id="44" dur="500"/>
                                        <p:tgtEl>
                                          <p:spTgt spid="289911"/>
                                        </p:tgtEl>
                                      </p:cBhvr>
                                    </p:animEffect>
                                  </p:childTnLst>
                                </p:cTn>
                              </p:par>
                              <p:par>
                                <p:cTn id="45" presetID="22" presetClass="entr" presetSubtype="8"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91" grpId="0" animBg="1"/>
      <p:bldP spid="289892" grpId="0" animBg="1"/>
      <p:bldP spid="289893" grpId="0" animBg="1"/>
      <p:bldP spid="289911" grpId="0" animBg="1"/>
      <p:bldP spid="1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2209800" y="304800"/>
            <a:ext cx="7772400" cy="1143000"/>
          </a:xfrm>
          <a:noFill/>
          <a:ln/>
        </p:spPr>
        <p:txBody>
          <a:bodyPr/>
          <a:lstStyle/>
          <a:p>
            <a:r>
              <a:rPr lang="en-US"/>
              <a:t>The Math</a:t>
            </a:r>
          </a:p>
        </p:txBody>
      </p:sp>
      <p:sp>
        <p:nvSpPr>
          <p:cNvPr id="918531" name="Rectangle 3"/>
          <p:cNvSpPr>
            <a:spLocks noGrp="1" noChangeArrowheads="1"/>
          </p:cNvSpPr>
          <p:nvPr>
            <p:ph type="body" idx="1"/>
          </p:nvPr>
        </p:nvSpPr>
        <p:spPr>
          <a:xfrm>
            <a:off x="1676400" y="1295400"/>
            <a:ext cx="8991600" cy="4114800"/>
          </a:xfrm>
          <a:noFill/>
          <a:ln/>
        </p:spPr>
        <p:txBody>
          <a:bodyPr/>
          <a:lstStyle/>
          <a:p>
            <a:pPr>
              <a:lnSpc>
                <a:spcPct val="135000"/>
              </a:lnSpc>
            </a:pPr>
            <a:r>
              <a:rPr lang="en-US" dirty="0"/>
              <a:t>Let </a:t>
            </a:r>
            <a:r>
              <a:rPr lang="en-US" i="1" dirty="0">
                <a:solidFill>
                  <a:srgbClr val="FAFD00"/>
                </a:solidFill>
              </a:rPr>
              <a:t>g(z) </a:t>
            </a:r>
            <a:r>
              <a:rPr lang="en-US" dirty="0"/>
              <a:t>be the </a:t>
            </a:r>
            <a:r>
              <a:rPr lang="en-US" i="1" dirty="0"/>
              <a:t>discrete</a:t>
            </a:r>
            <a:r>
              <a:rPr lang="en-US" dirty="0"/>
              <a:t> inverse response function</a:t>
            </a:r>
          </a:p>
          <a:p>
            <a:r>
              <a:rPr lang="en-US" dirty="0"/>
              <a:t>For each pixel site </a:t>
            </a:r>
            <a:r>
              <a:rPr lang="en-US" i="1" dirty="0" err="1">
                <a:solidFill>
                  <a:srgbClr val="FAFD00"/>
                </a:solidFill>
              </a:rPr>
              <a:t>i</a:t>
            </a:r>
            <a:r>
              <a:rPr lang="en-US" dirty="0"/>
              <a:t> in each image </a:t>
            </a:r>
            <a:r>
              <a:rPr lang="en-US" i="1" dirty="0">
                <a:solidFill>
                  <a:srgbClr val="FAFD00"/>
                </a:solidFill>
              </a:rPr>
              <a:t>j</a:t>
            </a:r>
            <a:r>
              <a:rPr lang="en-US" dirty="0"/>
              <a:t>, want:</a:t>
            </a:r>
            <a:br>
              <a:rPr lang="en-US" dirty="0"/>
            </a:br>
            <a:r>
              <a:rPr lang="en-US" dirty="0"/>
              <a:t/>
            </a:r>
            <a:br>
              <a:rPr lang="en-US" dirty="0"/>
            </a:br>
            <a:endParaRPr lang="en-US" dirty="0"/>
          </a:p>
          <a:p>
            <a:pPr>
              <a:lnSpc>
                <a:spcPct val="140000"/>
              </a:lnSpc>
            </a:pPr>
            <a:r>
              <a:rPr lang="en-US" dirty="0"/>
              <a:t>Solve the overdetermined linear system:</a:t>
            </a:r>
          </a:p>
        </p:txBody>
      </p:sp>
      <p:sp>
        <p:nvSpPr>
          <p:cNvPr id="918532" name="Freeform 4"/>
          <p:cNvSpPr>
            <a:spLocks/>
          </p:cNvSpPr>
          <p:nvPr/>
        </p:nvSpPr>
        <p:spPr bwMode="auto">
          <a:xfrm>
            <a:off x="3497264" y="6048375"/>
            <a:ext cx="3506787" cy="306388"/>
          </a:xfrm>
          <a:custGeom>
            <a:avLst/>
            <a:gdLst/>
            <a:ahLst/>
            <a:cxnLst>
              <a:cxn ang="0">
                <a:pos x="0" y="0"/>
              </a:cxn>
              <a:cxn ang="0">
                <a:pos x="6" y="35"/>
              </a:cxn>
              <a:cxn ang="0">
                <a:pos x="31" y="65"/>
              </a:cxn>
              <a:cxn ang="0">
                <a:pos x="61" y="86"/>
              </a:cxn>
              <a:cxn ang="0">
                <a:pos x="98" y="96"/>
              </a:cxn>
              <a:cxn ang="0">
                <a:pos x="1147" y="96"/>
              </a:cxn>
              <a:cxn ang="0">
                <a:pos x="1184" y="101"/>
              </a:cxn>
              <a:cxn ang="0">
                <a:pos x="1215" y="121"/>
              </a:cxn>
              <a:cxn ang="0">
                <a:pos x="1233" y="152"/>
              </a:cxn>
              <a:cxn ang="0">
                <a:pos x="1239" y="192"/>
              </a:cxn>
              <a:cxn ang="0">
                <a:pos x="1246" y="152"/>
              </a:cxn>
              <a:cxn ang="0">
                <a:pos x="1270" y="121"/>
              </a:cxn>
              <a:cxn ang="0">
                <a:pos x="1301" y="101"/>
              </a:cxn>
              <a:cxn ang="0">
                <a:pos x="1338" y="96"/>
              </a:cxn>
              <a:cxn ang="0">
                <a:pos x="2387" y="96"/>
              </a:cxn>
              <a:cxn ang="0">
                <a:pos x="2424" y="86"/>
              </a:cxn>
              <a:cxn ang="0">
                <a:pos x="2454" y="65"/>
              </a:cxn>
              <a:cxn ang="0">
                <a:pos x="2479" y="35"/>
              </a:cxn>
              <a:cxn ang="0">
                <a:pos x="2485" y="0"/>
              </a:cxn>
            </a:cxnLst>
            <a:rect l="0" t="0" r="r" b="b"/>
            <a:pathLst>
              <a:path w="2486" h="193">
                <a:moveTo>
                  <a:pt x="0" y="0"/>
                </a:moveTo>
                <a:lnTo>
                  <a:pt x="6" y="35"/>
                </a:lnTo>
                <a:lnTo>
                  <a:pt x="31" y="65"/>
                </a:lnTo>
                <a:lnTo>
                  <a:pt x="61" y="86"/>
                </a:lnTo>
                <a:lnTo>
                  <a:pt x="98" y="96"/>
                </a:lnTo>
                <a:lnTo>
                  <a:pt x="1147" y="96"/>
                </a:lnTo>
                <a:lnTo>
                  <a:pt x="1184" y="101"/>
                </a:lnTo>
                <a:lnTo>
                  <a:pt x="1215" y="121"/>
                </a:lnTo>
                <a:lnTo>
                  <a:pt x="1233" y="152"/>
                </a:lnTo>
                <a:lnTo>
                  <a:pt x="1239" y="192"/>
                </a:lnTo>
                <a:lnTo>
                  <a:pt x="1246" y="152"/>
                </a:lnTo>
                <a:lnTo>
                  <a:pt x="1270" y="121"/>
                </a:lnTo>
                <a:lnTo>
                  <a:pt x="1301" y="101"/>
                </a:lnTo>
                <a:lnTo>
                  <a:pt x="1338" y="96"/>
                </a:lnTo>
                <a:lnTo>
                  <a:pt x="2387" y="96"/>
                </a:lnTo>
                <a:lnTo>
                  <a:pt x="2424" y="86"/>
                </a:lnTo>
                <a:lnTo>
                  <a:pt x="2454" y="65"/>
                </a:lnTo>
                <a:lnTo>
                  <a:pt x="2479" y="35"/>
                </a:lnTo>
                <a:lnTo>
                  <a:pt x="2485" y="0"/>
                </a:lnTo>
              </a:path>
            </a:pathLst>
          </a:custGeom>
          <a:noFill/>
          <a:ln w="12700" cap="rnd" cmpd="sng">
            <a:solidFill>
              <a:srgbClr val="FFFFFF"/>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8533" name="Rectangle 5"/>
          <p:cNvSpPr>
            <a:spLocks noChangeArrowheads="1"/>
          </p:cNvSpPr>
          <p:nvPr/>
        </p:nvSpPr>
        <p:spPr bwMode="auto">
          <a:xfrm>
            <a:off x="4573589" y="6251575"/>
            <a:ext cx="1572547" cy="459100"/>
          </a:xfrm>
          <a:prstGeom prst="rect">
            <a:avLst/>
          </a:prstGeom>
          <a:noFill/>
          <a:ln w="12700">
            <a:noFill/>
            <a:miter lim="800000"/>
            <a:headEnd/>
            <a:tailEnd/>
          </a:ln>
          <a:effectLst/>
        </p:spPr>
        <p:txBody>
          <a:bodyPr wrap="none" lIns="90488" tIns="44450" rIns="90488" bIns="44450">
            <a:spAutoFit/>
          </a:bodyPr>
          <a:lstStyle/>
          <a:p>
            <a:pPr eaLnBrk="0" fontAlgn="base" hangingPunct="0">
              <a:spcBef>
                <a:spcPct val="0"/>
              </a:spcBef>
              <a:spcAft>
                <a:spcPct val="0"/>
              </a:spcAft>
            </a:pPr>
            <a:r>
              <a:rPr lang="en-US" sz="2400">
                <a:solidFill>
                  <a:srgbClr val="FFFF00"/>
                </a:solidFill>
              </a:rPr>
              <a:t>fitting term</a:t>
            </a:r>
          </a:p>
        </p:txBody>
      </p:sp>
      <p:grpSp>
        <p:nvGrpSpPr>
          <p:cNvPr id="918536" name="Group 8"/>
          <p:cNvGrpSpPr>
            <a:grpSpLocks/>
          </p:cNvGrpSpPr>
          <p:nvPr/>
        </p:nvGrpSpPr>
        <p:grpSpPr bwMode="auto">
          <a:xfrm>
            <a:off x="2336800" y="4697413"/>
            <a:ext cx="7304088" cy="1193800"/>
            <a:chOff x="576" y="2744"/>
            <a:chExt cx="5176" cy="752"/>
          </a:xfrm>
        </p:grpSpPr>
        <p:sp>
          <p:nvSpPr>
            <p:cNvPr id="918537" name="Rectangle 9"/>
            <p:cNvSpPr>
              <a:spLocks noChangeArrowheads="1"/>
            </p:cNvSpPr>
            <p:nvPr/>
          </p:nvSpPr>
          <p:spPr bwMode="auto">
            <a:xfrm>
              <a:off x="576" y="2744"/>
              <a:ext cx="5176" cy="752"/>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aphicFrame>
          <p:nvGraphicFramePr>
            <p:cNvPr id="918538" name="Object 10">
              <a:hlinkClick r:id="" action="ppaction://ole?verb=0"/>
            </p:cNvPr>
            <p:cNvGraphicFramePr>
              <a:graphicFrameLocks/>
            </p:cNvGraphicFramePr>
            <p:nvPr/>
          </p:nvGraphicFramePr>
          <p:xfrm>
            <a:off x="616" y="2768"/>
            <a:ext cx="5077" cy="700"/>
          </p:xfrm>
          <a:graphic>
            <a:graphicData uri="http://schemas.openxmlformats.org/presentationml/2006/ole">
              <mc:AlternateContent xmlns:mc="http://schemas.openxmlformats.org/markup-compatibility/2006">
                <mc:Choice xmlns:v="urn:schemas-microsoft-com:vml" Requires="v">
                  <p:oleObj spid="_x0000_s1037" name="Microsoft Equation Editor 2.0" r:id="rId4" imgW="2361960" imgH="333360" progId="">
                    <p:embed/>
                  </p:oleObj>
                </mc:Choice>
                <mc:Fallback>
                  <p:oleObj name="Microsoft Equation Editor 2.0" r:id="rId4" imgW="2361960" imgH="33336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 y="2768"/>
                          <a:ext cx="5077" cy="7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18540" name="Rectangle 12"/>
          <p:cNvSpPr>
            <a:spLocks noChangeArrowheads="1"/>
          </p:cNvSpPr>
          <p:nvPr/>
        </p:nvSpPr>
        <p:spPr bwMode="auto">
          <a:xfrm>
            <a:off x="3048000" y="2895600"/>
            <a:ext cx="5943599" cy="596900"/>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2" name="TextBox 1">
            <a:extLst>
              <a:ext uri="{FF2B5EF4-FFF2-40B4-BE49-F238E27FC236}">
                <a16:creationId xmlns="" xmlns:a16="http://schemas.microsoft.com/office/drawing/2014/main" id="{EEA17A74-FD92-45CC-8CA2-C33B1AE42462}"/>
              </a:ext>
            </a:extLst>
          </p:cNvPr>
          <p:cNvSpPr txBox="1"/>
          <p:nvPr/>
        </p:nvSpPr>
        <p:spPr>
          <a:xfrm>
            <a:off x="236415" y="4813667"/>
            <a:ext cx="1981200" cy="830997"/>
          </a:xfrm>
          <a:prstGeom prst="rect">
            <a:avLst/>
          </a:prstGeom>
          <a:noFill/>
        </p:spPr>
        <p:txBody>
          <a:bodyPr wrap="square" rtlCol="0">
            <a:spAutoFit/>
          </a:bodyPr>
          <a:lstStyle/>
          <a:p>
            <a:pPr eaLnBrk="0" fontAlgn="base" hangingPunct="0">
              <a:spcBef>
                <a:spcPct val="0"/>
              </a:spcBef>
              <a:spcAft>
                <a:spcPct val="0"/>
              </a:spcAft>
            </a:pPr>
            <a:r>
              <a:rPr lang="en-US" sz="2400" i="1" dirty="0">
                <a:solidFill>
                  <a:srgbClr val="C8C8C8"/>
                </a:solidFill>
              </a:rPr>
              <a:t>N = # pixels</a:t>
            </a:r>
            <a:br>
              <a:rPr lang="en-US" sz="2400" i="1" dirty="0">
                <a:solidFill>
                  <a:srgbClr val="C8C8C8"/>
                </a:solidFill>
              </a:rPr>
            </a:br>
            <a:r>
              <a:rPr lang="en-US" sz="2400" i="1" dirty="0">
                <a:solidFill>
                  <a:srgbClr val="C8C8C8"/>
                </a:solidFill>
              </a:rPr>
              <a:t>P = # images</a:t>
            </a:r>
          </a:p>
        </p:txBody>
      </p:sp>
      <p:sp>
        <p:nvSpPr>
          <p:cNvPr id="3" name="Rectangle 2">
            <a:extLst>
              <a:ext uri="{FF2B5EF4-FFF2-40B4-BE49-F238E27FC236}">
                <a16:creationId xmlns="" xmlns:a16="http://schemas.microsoft.com/office/drawing/2014/main" id="{285AB971-C510-495D-9F3E-033920802085}"/>
              </a:ext>
            </a:extLst>
          </p:cNvPr>
          <p:cNvSpPr/>
          <p:nvPr/>
        </p:nvSpPr>
        <p:spPr bwMode="auto">
          <a:xfrm>
            <a:off x="7588738" y="4735513"/>
            <a:ext cx="2000739" cy="1118210"/>
          </a:xfrm>
          <a:prstGeom prst="rect">
            <a:avLst/>
          </a:prstGeom>
          <a:solidFill>
            <a:srgbClr val="B2B2B2"/>
          </a:solidFill>
          <a:ln w="9525" cap="flat" cmpd="sng" algn="ctr">
            <a:solidFill>
              <a:srgbClr val="B2B2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Arial" charset="0"/>
            </a:endParaRPr>
          </a:p>
        </p:txBody>
      </p:sp>
      <p:sp>
        <p:nvSpPr>
          <p:cNvPr id="4" name="TextBox 3">
            <a:extLst>
              <a:ext uri="{FF2B5EF4-FFF2-40B4-BE49-F238E27FC236}">
                <a16:creationId xmlns="" xmlns:a16="http://schemas.microsoft.com/office/drawing/2014/main" id="{0AC68F99-A5E9-41B7-8E91-A7D5C13CE07E}"/>
              </a:ext>
            </a:extLst>
          </p:cNvPr>
          <p:cNvSpPr txBox="1"/>
          <p:nvPr/>
        </p:nvSpPr>
        <p:spPr>
          <a:xfrm>
            <a:off x="10439400" y="1447800"/>
            <a:ext cx="1371600" cy="461665"/>
          </a:xfrm>
          <a:prstGeom prst="rect">
            <a:avLst/>
          </a:prstGeom>
          <a:noFill/>
        </p:spPr>
        <p:txBody>
          <a:bodyPr wrap="square" rtlCol="0">
            <a:spAutoFit/>
          </a:bodyPr>
          <a:lstStyle/>
          <a:p>
            <a:pPr eaLnBrk="0" fontAlgn="base" hangingPunct="0">
              <a:spcBef>
                <a:spcPct val="0"/>
              </a:spcBef>
              <a:spcAft>
                <a:spcPct val="0"/>
              </a:spcAft>
            </a:pPr>
            <a:r>
              <a:rPr lang="en-US" sz="2400" i="1" dirty="0">
                <a:solidFill>
                  <a:srgbClr val="FFFFFF"/>
                </a:solidFill>
              </a:rPr>
              <a:t>g</a:t>
            </a:r>
            <a:r>
              <a:rPr lang="en-US" sz="2400" dirty="0">
                <a:solidFill>
                  <a:srgbClr val="FFFFFF"/>
                </a:solidFill>
              </a:rPr>
              <a:t> = </a:t>
            </a:r>
            <a:r>
              <a:rPr lang="en-US" sz="2400" dirty="0">
                <a:solidFill>
                  <a:srgbClr val="FAFD00"/>
                </a:solidFill>
              </a:rPr>
              <a:t>ln</a:t>
            </a:r>
            <a:r>
              <a:rPr lang="en-US" sz="2400" dirty="0">
                <a:solidFill>
                  <a:srgbClr val="FFFFFF"/>
                </a:solidFill>
              </a:rPr>
              <a:t> </a:t>
            </a:r>
            <a:r>
              <a:rPr lang="en-US" sz="2400" i="1" dirty="0">
                <a:solidFill>
                  <a:srgbClr val="FFFFFF"/>
                </a:solidFill>
              </a:rPr>
              <a:t>f</a:t>
            </a:r>
            <a:r>
              <a:rPr lang="en-US" sz="2400" dirty="0">
                <a:solidFill>
                  <a:srgbClr val="FFFFFF"/>
                </a:solidFill>
              </a:rPr>
              <a:t> </a:t>
            </a:r>
            <a:r>
              <a:rPr lang="en-US" sz="2400" baseline="30000" dirty="0">
                <a:solidFill>
                  <a:srgbClr val="FFFFFF"/>
                </a:solidFill>
              </a:rPr>
              <a:t>-1</a:t>
            </a:r>
            <a:endParaRPr lang="en-US" sz="2400" dirty="0">
              <a:solidFill>
                <a:srgbClr val="000000"/>
              </a:solidFill>
              <a:latin typeface="Arial"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0E78C757-D115-46EB-B6B9-96EE0922AE89}"/>
                  </a:ext>
                </a:extLst>
              </p:cNvPr>
              <p:cNvSpPr txBox="1"/>
              <p:nvPr/>
            </p:nvSpPr>
            <p:spPr>
              <a:xfrm>
                <a:off x="2835658" y="2948341"/>
                <a:ext cx="6368281" cy="491417"/>
              </a:xfrm>
              <a:prstGeom prst="rect">
                <a:avLst/>
              </a:prstGeom>
              <a:noFill/>
            </p:spPr>
            <p:txBody>
              <a:bodyPr wrap="square">
                <a:spAutoFit/>
              </a:bodyPr>
              <a:lstStyle/>
              <a:p>
                <a:pPr algn="ctr" eaLnBrk="0" fontAlgn="base" hangingPunct="0">
                  <a:spcBef>
                    <a:spcPct val="0"/>
                  </a:spcBef>
                  <a:spcAft>
                    <a:spcPct val="0"/>
                  </a:spcAft>
                </a:pPr>
                <a:r>
                  <a:rPr lang="en-US" sz="2400" dirty="0">
                    <a:solidFill>
                      <a:srgbClr val="FAFD00"/>
                    </a:solidFill>
                  </a:rPr>
                  <a:t>g</a:t>
                </a:r>
                <a:r>
                  <a:rPr lang="en-US" sz="2400" dirty="0">
                    <a:solidFill>
                      <a:srgbClr val="FFFFFF"/>
                    </a:solidFill>
                  </a:rPr>
                  <a:t>(Pixel Value </a:t>
                </a:r>
                <a14:m>
                  <m:oMath xmlns:m="http://schemas.openxmlformats.org/officeDocument/2006/math">
                    <m:sSub>
                      <m:sSubPr>
                        <m:ctrlPr>
                          <a:rPr lang="en-GB" sz="2400" i="1" dirty="0" smtClean="0">
                            <a:solidFill>
                              <a:srgbClr val="FFFFFF"/>
                            </a:solidFill>
                            <a:latin typeface="Cambria Math" panose="02040503050406030204" pitchFamily="18" charset="0"/>
                          </a:rPr>
                        </m:ctrlPr>
                      </m:sSubPr>
                      <m:e>
                        <m:r>
                          <a:rPr lang="en-US" sz="2400" i="1" dirty="0" smtClean="0">
                            <a:solidFill>
                              <a:srgbClr val="FFFFFF"/>
                            </a:solidFill>
                            <a:latin typeface="Cambria Math" panose="02040503050406030204" pitchFamily="18" charset="0"/>
                          </a:rPr>
                          <m:t>𝑍</m:t>
                        </m:r>
                      </m:e>
                      <m:sub>
                        <m:r>
                          <a:rPr lang="en-GB" sz="2400" i="1" dirty="0" smtClean="0">
                            <a:solidFill>
                              <a:srgbClr val="FFFFFF"/>
                            </a:solidFill>
                            <a:latin typeface="Cambria Math" panose="02040503050406030204" pitchFamily="18" charset="0"/>
                          </a:rPr>
                          <m:t>𝑖𝑗</m:t>
                        </m:r>
                      </m:sub>
                    </m:sSub>
                  </m:oMath>
                </a14:m>
                <a:r>
                  <a:rPr lang="en-US" sz="2400" dirty="0">
                    <a:solidFill>
                      <a:srgbClr val="FFFFFF"/>
                    </a:solidFill>
                  </a:rPr>
                  <a:t>) </a:t>
                </a:r>
                <a:r>
                  <a:rPr lang="en-US" sz="2400" dirty="0">
                    <a:solidFill>
                      <a:srgbClr val="7FFF00"/>
                    </a:solidFill>
                  </a:rPr>
                  <a:t>=</a:t>
                </a:r>
                <a:r>
                  <a:rPr lang="en-US" sz="2400" dirty="0">
                    <a:solidFill>
                      <a:srgbClr val="FFFFFF"/>
                    </a:solidFill>
                  </a:rPr>
                  <a:t> ln(</a:t>
                </a:r>
                <a14:m>
                  <m:oMath xmlns:m="http://schemas.openxmlformats.org/officeDocument/2006/math">
                    <m:r>
                      <a:rPr lang="en-US" sz="2400" i="1" dirty="0" smtClean="0">
                        <a:solidFill>
                          <a:srgbClr val="FFFFFF"/>
                        </a:solidFill>
                        <a:latin typeface="Cambria Math" panose="02040503050406030204" pitchFamily="18" charset="0"/>
                      </a:rPr>
                      <m:t>𝑅𝑎𝑑𝑖𝑎𝑛𝑐</m:t>
                    </m:r>
                    <m:sSub>
                      <m:sSubPr>
                        <m:ctrlPr>
                          <a:rPr lang="en-GB" sz="2400" i="1" dirty="0" smtClean="0">
                            <a:solidFill>
                              <a:srgbClr val="FFFFFF"/>
                            </a:solidFill>
                            <a:latin typeface="Cambria Math" panose="02040503050406030204" pitchFamily="18" charset="0"/>
                          </a:rPr>
                        </m:ctrlPr>
                      </m:sSubPr>
                      <m:e>
                        <m:r>
                          <a:rPr lang="en-US" sz="2400" i="1" dirty="0" smtClean="0">
                            <a:solidFill>
                              <a:srgbClr val="FFFFFF"/>
                            </a:solidFill>
                            <a:latin typeface="Cambria Math" panose="02040503050406030204" pitchFamily="18" charset="0"/>
                          </a:rPr>
                          <m:t>𝑒</m:t>
                        </m:r>
                      </m:e>
                      <m:sub>
                        <m:r>
                          <a:rPr lang="en-GB" sz="2400" i="1" dirty="0" smtClean="0">
                            <a:solidFill>
                              <a:srgbClr val="FFFFFF"/>
                            </a:solidFill>
                            <a:latin typeface="Cambria Math" panose="02040503050406030204" pitchFamily="18" charset="0"/>
                          </a:rPr>
                          <m:t>𝑖</m:t>
                        </m:r>
                      </m:sub>
                    </m:sSub>
                  </m:oMath>
                </a14:m>
                <a:r>
                  <a:rPr lang="en-US" sz="2400" dirty="0">
                    <a:solidFill>
                      <a:srgbClr val="FFFFFF"/>
                    </a:solidFill>
                  </a:rPr>
                  <a:t>) </a:t>
                </a:r>
                <a:r>
                  <a:rPr lang="en-US" sz="2400" dirty="0">
                    <a:solidFill>
                      <a:srgbClr val="7FFF00"/>
                    </a:solidFill>
                    <a:latin typeface="Symbol" pitchFamily="18" charset="2"/>
                  </a:rPr>
                  <a:t>+ </a:t>
                </a:r>
                <a:r>
                  <a:rPr lang="en-US" sz="2400" dirty="0">
                    <a:solidFill>
                      <a:srgbClr val="FFFFFF"/>
                    </a:solidFill>
                  </a:rPr>
                  <a:t>ln(</a:t>
                </a:r>
                <a:r>
                  <a:rPr lang="en-US" sz="2400" dirty="0" err="1">
                    <a:solidFill>
                      <a:srgbClr val="FFFFFF"/>
                    </a:solidFill>
                    <a:latin typeface="Symbol" pitchFamily="18" charset="2"/>
                  </a:rPr>
                  <a:t>D</a:t>
                </a:r>
                <a14:m>
                  <m:oMath xmlns:m="http://schemas.openxmlformats.org/officeDocument/2006/math">
                    <m:sSub>
                      <m:sSubPr>
                        <m:ctrlPr>
                          <a:rPr lang="en-US" sz="2400" i="1" dirty="0" smtClean="0">
                            <a:solidFill>
                              <a:srgbClr val="FFFFFF"/>
                            </a:solidFill>
                            <a:latin typeface="Cambria Math" panose="02040503050406030204" pitchFamily="18" charset="0"/>
                          </a:rPr>
                        </m:ctrlPr>
                      </m:sSubPr>
                      <m:e>
                        <m:r>
                          <a:rPr lang="en-US" sz="2400" i="1" dirty="0" smtClean="0">
                            <a:solidFill>
                              <a:srgbClr val="FFFFFF"/>
                            </a:solidFill>
                            <a:latin typeface="Cambria Math" panose="02040503050406030204" pitchFamily="18" charset="0"/>
                          </a:rPr>
                          <m:t>𝑡</m:t>
                        </m:r>
                      </m:e>
                      <m:sub>
                        <m:r>
                          <a:rPr lang="en-US" sz="2400" i="1" dirty="0" smtClean="0">
                            <a:solidFill>
                              <a:srgbClr val="FFFFFF"/>
                            </a:solidFill>
                            <a:latin typeface="Cambria Math" panose="02040503050406030204" pitchFamily="18" charset="0"/>
                          </a:rPr>
                          <m:t>𝑗</m:t>
                        </m:r>
                      </m:sub>
                    </m:sSub>
                  </m:oMath>
                </a14:m>
                <a:r>
                  <a:rPr lang="en-US" sz="2400" dirty="0">
                    <a:solidFill>
                      <a:srgbClr val="FFFFFF"/>
                    </a:solidFill>
                  </a:rPr>
                  <a:t>)</a:t>
                </a:r>
              </a:p>
            </p:txBody>
          </p:sp>
        </mc:Choice>
        <mc:Fallback xmlns="">
          <p:sp>
            <p:nvSpPr>
              <p:cNvPr id="5" name="TextBox 4">
                <a:extLst>
                  <a:ext uri="{FF2B5EF4-FFF2-40B4-BE49-F238E27FC236}">
                    <a16:creationId xmlns:a16="http://schemas.microsoft.com/office/drawing/2014/main" id="{0E78C757-D115-46EB-B6B9-96EE0922AE89}"/>
                  </a:ext>
                </a:extLst>
              </p:cNvPr>
              <p:cNvSpPr txBox="1">
                <a:spLocks noRot="1" noChangeAspect="1" noMove="1" noResize="1" noEditPoints="1" noAdjustHandles="1" noChangeArrowheads="1" noChangeShapeType="1" noTextEdit="1"/>
              </p:cNvSpPr>
              <p:nvPr/>
            </p:nvSpPr>
            <p:spPr>
              <a:xfrm>
                <a:off x="2835658" y="2948341"/>
                <a:ext cx="6368281" cy="491417"/>
              </a:xfrm>
              <a:prstGeom prst="rect">
                <a:avLst/>
              </a:prstGeom>
              <a:blipFill>
                <a:blip r:embed="rId6"/>
                <a:stretch>
                  <a:fillRect t="-11250" b="-22500"/>
                </a:stretch>
              </a:blipFill>
            </p:spPr>
            <p:txBody>
              <a:bodyPr/>
              <a:lstStyle/>
              <a:p>
                <a:r>
                  <a:rPr lang="en-US">
                    <a:noFill/>
                  </a:rPr>
                  <a:t> </a:t>
                </a:r>
              </a:p>
            </p:txBody>
          </p:sp>
        </mc:Fallback>
      </mc:AlternateContent>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2209800" y="304800"/>
            <a:ext cx="7772400" cy="1143000"/>
          </a:xfrm>
          <a:noFill/>
          <a:ln/>
        </p:spPr>
        <p:txBody>
          <a:bodyPr/>
          <a:lstStyle/>
          <a:p>
            <a:r>
              <a:rPr lang="en-US"/>
              <a:t>The Math</a:t>
            </a:r>
          </a:p>
        </p:txBody>
      </p:sp>
      <p:sp>
        <p:nvSpPr>
          <p:cNvPr id="918531" name="Rectangle 3"/>
          <p:cNvSpPr>
            <a:spLocks noGrp="1" noChangeArrowheads="1"/>
          </p:cNvSpPr>
          <p:nvPr>
            <p:ph type="body" idx="1"/>
          </p:nvPr>
        </p:nvSpPr>
        <p:spPr>
          <a:xfrm>
            <a:off x="1676400" y="1295400"/>
            <a:ext cx="8991600" cy="4114800"/>
          </a:xfrm>
          <a:noFill/>
          <a:ln/>
        </p:spPr>
        <p:txBody>
          <a:bodyPr/>
          <a:lstStyle/>
          <a:p>
            <a:pPr>
              <a:lnSpc>
                <a:spcPct val="135000"/>
              </a:lnSpc>
            </a:pPr>
            <a:r>
              <a:rPr lang="en-US" dirty="0"/>
              <a:t>Let </a:t>
            </a:r>
            <a:r>
              <a:rPr lang="en-US" i="1" dirty="0">
                <a:solidFill>
                  <a:srgbClr val="FAFD00"/>
                </a:solidFill>
              </a:rPr>
              <a:t>g(z) </a:t>
            </a:r>
            <a:r>
              <a:rPr lang="en-US" dirty="0"/>
              <a:t>be the </a:t>
            </a:r>
            <a:r>
              <a:rPr lang="en-US" i="1" dirty="0"/>
              <a:t>discrete</a:t>
            </a:r>
            <a:r>
              <a:rPr lang="en-US" dirty="0"/>
              <a:t> inverse response function</a:t>
            </a:r>
          </a:p>
          <a:p>
            <a:r>
              <a:rPr lang="en-US" dirty="0"/>
              <a:t>For each pixel site </a:t>
            </a:r>
            <a:r>
              <a:rPr lang="en-US" i="1" dirty="0" err="1">
                <a:solidFill>
                  <a:srgbClr val="FAFD00"/>
                </a:solidFill>
              </a:rPr>
              <a:t>i</a:t>
            </a:r>
            <a:r>
              <a:rPr lang="en-US" dirty="0"/>
              <a:t> in each image </a:t>
            </a:r>
            <a:r>
              <a:rPr lang="en-US" i="1" dirty="0">
                <a:solidFill>
                  <a:srgbClr val="FAFD00"/>
                </a:solidFill>
              </a:rPr>
              <a:t>j</a:t>
            </a:r>
            <a:r>
              <a:rPr lang="en-US" dirty="0"/>
              <a:t>, want:</a:t>
            </a:r>
            <a:br>
              <a:rPr lang="en-US" dirty="0"/>
            </a:br>
            <a:r>
              <a:rPr lang="en-US" dirty="0"/>
              <a:t/>
            </a:r>
            <a:br>
              <a:rPr lang="en-US" dirty="0"/>
            </a:br>
            <a:endParaRPr lang="en-US" dirty="0"/>
          </a:p>
          <a:p>
            <a:pPr>
              <a:lnSpc>
                <a:spcPct val="140000"/>
              </a:lnSpc>
            </a:pPr>
            <a:r>
              <a:rPr lang="en-US" dirty="0"/>
              <a:t>Solve the </a:t>
            </a:r>
            <a:r>
              <a:rPr lang="en-US" dirty="0" err="1"/>
              <a:t>overdetermined</a:t>
            </a:r>
            <a:r>
              <a:rPr lang="en-US" dirty="0"/>
              <a:t> linear system:</a:t>
            </a:r>
          </a:p>
        </p:txBody>
      </p:sp>
      <p:sp>
        <p:nvSpPr>
          <p:cNvPr id="918532" name="Freeform 4"/>
          <p:cNvSpPr>
            <a:spLocks/>
          </p:cNvSpPr>
          <p:nvPr/>
        </p:nvSpPr>
        <p:spPr bwMode="auto">
          <a:xfrm>
            <a:off x="3497264" y="6048375"/>
            <a:ext cx="3506787" cy="306388"/>
          </a:xfrm>
          <a:custGeom>
            <a:avLst/>
            <a:gdLst/>
            <a:ahLst/>
            <a:cxnLst>
              <a:cxn ang="0">
                <a:pos x="0" y="0"/>
              </a:cxn>
              <a:cxn ang="0">
                <a:pos x="6" y="35"/>
              </a:cxn>
              <a:cxn ang="0">
                <a:pos x="31" y="65"/>
              </a:cxn>
              <a:cxn ang="0">
                <a:pos x="61" y="86"/>
              </a:cxn>
              <a:cxn ang="0">
                <a:pos x="98" y="96"/>
              </a:cxn>
              <a:cxn ang="0">
                <a:pos x="1147" y="96"/>
              </a:cxn>
              <a:cxn ang="0">
                <a:pos x="1184" y="101"/>
              </a:cxn>
              <a:cxn ang="0">
                <a:pos x="1215" y="121"/>
              </a:cxn>
              <a:cxn ang="0">
                <a:pos x="1233" y="152"/>
              </a:cxn>
              <a:cxn ang="0">
                <a:pos x="1239" y="192"/>
              </a:cxn>
              <a:cxn ang="0">
                <a:pos x="1246" y="152"/>
              </a:cxn>
              <a:cxn ang="0">
                <a:pos x="1270" y="121"/>
              </a:cxn>
              <a:cxn ang="0">
                <a:pos x="1301" y="101"/>
              </a:cxn>
              <a:cxn ang="0">
                <a:pos x="1338" y="96"/>
              </a:cxn>
              <a:cxn ang="0">
                <a:pos x="2387" y="96"/>
              </a:cxn>
              <a:cxn ang="0">
                <a:pos x="2424" y="86"/>
              </a:cxn>
              <a:cxn ang="0">
                <a:pos x="2454" y="65"/>
              </a:cxn>
              <a:cxn ang="0">
                <a:pos x="2479" y="35"/>
              </a:cxn>
              <a:cxn ang="0">
                <a:pos x="2485" y="0"/>
              </a:cxn>
            </a:cxnLst>
            <a:rect l="0" t="0" r="r" b="b"/>
            <a:pathLst>
              <a:path w="2486" h="193">
                <a:moveTo>
                  <a:pt x="0" y="0"/>
                </a:moveTo>
                <a:lnTo>
                  <a:pt x="6" y="35"/>
                </a:lnTo>
                <a:lnTo>
                  <a:pt x="31" y="65"/>
                </a:lnTo>
                <a:lnTo>
                  <a:pt x="61" y="86"/>
                </a:lnTo>
                <a:lnTo>
                  <a:pt x="98" y="96"/>
                </a:lnTo>
                <a:lnTo>
                  <a:pt x="1147" y="96"/>
                </a:lnTo>
                <a:lnTo>
                  <a:pt x="1184" y="101"/>
                </a:lnTo>
                <a:lnTo>
                  <a:pt x="1215" y="121"/>
                </a:lnTo>
                <a:lnTo>
                  <a:pt x="1233" y="152"/>
                </a:lnTo>
                <a:lnTo>
                  <a:pt x="1239" y="192"/>
                </a:lnTo>
                <a:lnTo>
                  <a:pt x="1246" y="152"/>
                </a:lnTo>
                <a:lnTo>
                  <a:pt x="1270" y="121"/>
                </a:lnTo>
                <a:lnTo>
                  <a:pt x="1301" y="101"/>
                </a:lnTo>
                <a:lnTo>
                  <a:pt x="1338" y="96"/>
                </a:lnTo>
                <a:lnTo>
                  <a:pt x="2387" y="96"/>
                </a:lnTo>
                <a:lnTo>
                  <a:pt x="2424" y="86"/>
                </a:lnTo>
                <a:lnTo>
                  <a:pt x="2454" y="65"/>
                </a:lnTo>
                <a:lnTo>
                  <a:pt x="2479" y="35"/>
                </a:lnTo>
                <a:lnTo>
                  <a:pt x="2485" y="0"/>
                </a:lnTo>
              </a:path>
            </a:pathLst>
          </a:custGeom>
          <a:noFill/>
          <a:ln w="12700" cap="rnd" cmpd="sng">
            <a:solidFill>
              <a:srgbClr val="FFFFFF"/>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18533" name="Rectangle 5"/>
          <p:cNvSpPr>
            <a:spLocks noChangeArrowheads="1"/>
          </p:cNvSpPr>
          <p:nvPr/>
        </p:nvSpPr>
        <p:spPr bwMode="auto">
          <a:xfrm>
            <a:off x="4573589" y="6251575"/>
            <a:ext cx="1572547" cy="459100"/>
          </a:xfrm>
          <a:prstGeom prst="rect">
            <a:avLst/>
          </a:prstGeom>
          <a:noFill/>
          <a:ln w="12700">
            <a:noFill/>
            <a:miter lim="800000"/>
            <a:headEnd/>
            <a:tailEnd/>
          </a:ln>
          <a:effectLst/>
        </p:spPr>
        <p:txBody>
          <a:bodyPr wrap="none" lIns="90488" tIns="44450" rIns="90488" bIns="44450">
            <a:spAutoFit/>
          </a:bodyPr>
          <a:lstStyle/>
          <a:p>
            <a:pPr eaLnBrk="0" fontAlgn="base" hangingPunct="0">
              <a:spcBef>
                <a:spcPct val="0"/>
              </a:spcBef>
              <a:spcAft>
                <a:spcPct val="0"/>
              </a:spcAft>
            </a:pPr>
            <a:r>
              <a:rPr lang="en-US" sz="2400">
                <a:solidFill>
                  <a:srgbClr val="FFFF00"/>
                </a:solidFill>
              </a:rPr>
              <a:t>fitting term</a:t>
            </a:r>
          </a:p>
        </p:txBody>
      </p:sp>
      <p:sp>
        <p:nvSpPr>
          <p:cNvPr id="918534" name="Rectangle 6"/>
          <p:cNvSpPr>
            <a:spLocks noChangeArrowheads="1"/>
          </p:cNvSpPr>
          <p:nvPr/>
        </p:nvSpPr>
        <p:spPr bwMode="auto">
          <a:xfrm>
            <a:off x="7824789" y="6251575"/>
            <a:ext cx="2258633" cy="459100"/>
          </a:xfrm>
          <a:prstGeom prst="rect">
            <a:avLst/>
          </a:prstGeom>
          <a:noFill/>
          <a:ln w="12700">
            <a:noFill/>
            <a:miter lim="800000"/>
            <a:headEnd/>
            <a:tailEnd/>
          </a:ln>
          <a:effectLst/>
        </p:spPr>
        <p:txBody>
          <a:bodyPr wrap="none" lIns="90488" tIns="44450" rIns="90488" bIns="44450">
            <a:spAutoFit/>
          </a:bodyPr>
          <a:lstStyle/>
          <a:p>
            <a:pPr eaLnBrk="0" fontAlgn="base" hangingPunct="0">
              <a:spcBef>
                <a:spcPct val="0"/>
              </a:spcBef>
              <a:spcAft>
                <a:spcPct val="0"/>
              </a:spcAft>
            </a:pPr>
            <a:r>
              <a:rPr lang="en-US" sz="2400">
                <a:solidFill>
                  <a:srgbClr val="FFFF00"/>
                </a:solidFill>
              </a:rPr>
              <a:t>smoothness term</a:t>
            </a:r>
          </a:p>
        </p:txBody>
      </p:sp>
      <p:sp>
        <p:nvSpPr>
          <p:cNvPr id="918535" name="Freeform 7"/>
          <p:cNvSpPr>
            <a:spLocks/>
          </p:cNvSpPr>
          <p:nvPr/>
        </p:nvSpPr>
        <p:spPr bwMode="auto">
          <a:xfrm>
            <a:off x="8101013" y="6048375"/>
            <a:ext cx="1528762" cy="306388"/>
          </a:xfrm>
          <a:custGeom>
            <a:avLst/>
            <a:gdLst/>
            <a:ahLst/>
            <a:cxnLst>
              <a:cxn ang="0">
                <a:pos x="0" y="0"/>
              </a:cxn>
              <a:cxn ang="0">
                <a:pos x="8" y="35"/>
              </a:cxn>
              <a:cxn ang="0">
                <a:pos x="26" y="65"/>
              </a:cxn>
              <a:cxn ang="0">
                <a:pos x="52" y="86"/>
              </a:cxn>
              <a:cxn ang="0">
                <a:pos x="87" y="96"/>
              </a:cxn>
              <a:cxn ang="0">
                <a:pos x="454" y="96"/>
              </a:cxn>
              <a:cxn ang="0">
                <a:pos x="488" y="101"/>
              </a:cxn>
              <a:cxn ang="0">
                <a:pos x="515" y="121"/>
              </a:cxn>
              <a:cxn ang="0">
                <a:pos x="532" y="152"/>
              </a:cxn>
              <a:cxn ang="0">
                <a:pos x="541" y="192"/>
              </a:cxn>
              <a:cxn ang="0">
                <a:pos x="550" y="152"/>
              </a:cxn>
              <a:cxn ang="0">
                <a:pos x="567" y="121"/>
              </a:cxn>
              <a:cxn ang="0">
                <a:pos x="593" y="101"/>
              </a:cxn>
              <a:cxn ang="0">
                <a:pos x="628" y="96"/>
              </a:cxn>
              <a:cxn ang="0">
                <a:pos x="995" y="96"/>
              </a:cxn>
              <a:cxn ang="0">
                <a:pos x="1030" y="86"/>
              </a:cxn>
              <a:cxn ang="0">
                <a:pos x="1056" y="65"/>
              </a:cxn>
              <a:cxn ang="0">
                <a:pos x="1073" y="35"/>
              </a:cxn>
              <a:cxn ang="0">
                <a:pos x="1082" y="0"/>
              </a:cxn>
            </a:cxnLst>
            <a:rect l="0" t="0" r="r" b="b"/>
            <a:pathLst>
              <a:path w="1083" h="193">
                <a:moveTo>
                  <a:pt x="0" y="0"/>
                </a:moveTo>
                <a:lnTo>
                  <a:pt x="8" y="35"/>
                </a:lnTo>
                <a:lnTo>
                  <a:pt x="26" y="65"/>
                </a:lnTo>
                <a:lnTo>
                  <a:pt x="52" y="86"/>
                </a:lnTo>
                <a:lnTo>
                  <a:pt x="87" y="96"/>
                </a:lnTo>
                <a:lnTo>
                  <a:pt x="454" y="96"/>
                </a:lnTo>
                <a:lnTo>
                  <a:pt x="488" y="101"/>
                </a:lnTo>
                <a:lnTo>
                  <a:pt x="515" y="121"/>
                </a:lnTo>
                <a:lnTo>
                  <a:pt x="532" y="152"/>
                </a:lnTo>
                <a:lnTo>
                  <a:pt x="541" y="192"/>
                </a:lnTo>
                <a:lnTo>
                  <a:pt x="550" y="152"/>
                </a:lnTo>
                <a:lnTo>
                  <a:pt x="567" y="121"/>
                </a:lnTo>
                <a:lnTo>
                  <a:pt x="593" y="101"/>
                </a:lnTo>
                <a:lnTo>
                  <a:pt x="628" y="96"/>
                </a:lnTo>
                <a:lnTo>
                  <a:pt x="995" y="96"/>
                </a:lnTo>
                <a:lnTo>
                  <a:pt x="1030" y="86"/>
                </a:lnTo>
                <a:lnTo>
                  <a:pt x="1056" y="65"/>
                </a:lnTo>
                <a:lnTo>
                  <a:pt x="1073" y="35"/>
                </a:lnTo>
                <a:lnTo>
                  <a:pt x="1082" y="0"/>
                </a:lnTo>
              </a:path>
            </a:pathLst>
          </a:custGeom>
          <a:noFill/>
          <a:ln w="12700" cap="rnd" cmpd="sng">
            <a:solidFill>
              <a:srgbClr val="FFFFFF"/>
            </a:solidFill>
            <a:prstDash val="solid"/>
            <a:round/>
            <a:headEnd type="none" w="med" len="med"/>
            <a:tailEnd type="non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grpSp>
        <p:nvGrpSpPr>
          <p:cNvPr id="918536" name="Group 8"/>
          <p:cNvGrpSpPr>
            <a:grpSpLocks/>
          </p:cNvGrpSpPr>
          <p:nvPr/>
        </p:nvGrpSpPr>
        <p:grpSpPr bwMode="auto">
          <a:xfrm>
            <a:off x="2336800" y="4697413"/>
            <a:ext cx="7304088" cy="1193800"/>
            <a:chOff x="576" y="2744"/>
            <a:chExt cx="5176" cy="752"/>
          </a:xfrm>
        </p:grpSpPr>
        <p:sp>
          <p:nvSpPr>
            <p:cNvPr id="918537" name="Rectangle 9"/>
            <p:cNvSpPr>
              <a:spLocks noChangeArrowheads="1"/>
            </p:cNvSpPr>
            <p:nvPr/>
          </p:nvSpPr>
          <p:spPr bwMode="auto">
            <a:xfrm>
              <a:off x="576" y="2744"/>
              <a:ext cx="5176" cy="752"/>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aphicFrame>
          <p:nvGraphicFramePr>
            <p:cNvPr id="918538" name="Object 10">
              <a:hlinkClick r:id="" action="ppaction://ole?verb=0"/>
            </p:cNvPr>
            <p:cNvGraphicFramePr>
              <a:graphicFrameLocks/>
            </p:cNvGraphicFramePr>
            <p:nvPr/>
          </p:nvGraphicFramePr>
          <p:xfrm>
            <a:off x="616" y="2768"/>
            <a:ext cx="5077" cy="700"/>
          </p:xfrm>
          <a:graphic>
            <a:graphicData uri="http://schemas.openxmlformats.org/presentationml/2006/ole">
              <mc:AlternateContent xmlns:mc="http://schemas.openxmlformats.org/markup-compatibility/2006">
                <mc:Choice xmlns:v="urn:schemas-microsoft-com:vml" Requires="v">
                  <p:oleObj spid="_x0000_s2061" name="Equation" r:id="rId4" imgW="2361960" imgH="333360" progId="Equation.2">
                    <p:embed/>
                  </p:oleObj>
                </mc:Choice>
                <mc:Fallback>
                  <p:oleObj name="Equation" r:id="rId4" imgW="2361960" imgH="333360" progId="Equation.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 y="2768"/>
                          <a:ext cx="5077" cy="7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 name="TextBox 1">
            <a:extLst>
              <a:ext uri="{FF2B5EF4-FFF2-40B4-BE49-F238E27FC236}">
                <a16:creationId xmlns="" xmlns:a16="http://schemas.microsoft.com/office/drawing/2014/main" id="{EEA17A74-FD92-45CC-8CA2-C33B1AE42462}"/>
              </a:ext>
            </a:extLst>
          </p:cNvPr>
          <p:cNvSpPr txBox="1"/>
          <p:nvPr/>
        </p:nvSpPr>
        <p:spPr>
          <a:xfrm>
            <a:off x="236415" y="4813667"/>
            <a:ext cx="1981200" cy="830997"/>
          </a:xfrm>
          <a:prstGeom prst="rect">
            <a:avLst/>
          </a:prstGeom>
          <a:noFill/>
        </p:spPr>
        <p:txBody>
          <a:bodyPr wrap="square" rtlCol="0">
            <a:spAutoFit/>
          </a:bodyPr>
          <a:lstStyle/>
          <a:p>
            <a:pPr eaLnBrk="0" fontAlgn="base" hangingPunct="0">
              <a:spcBef>
                <a:spcPct val="0"/>
              </a:spcBef>
              <a:spcAft>
                <a:spcPct val="0"/>
              </a:spcAft>
            </a:pPr>
            <a:r>
              <a:rPr lang="en-US" sz="2400" i="1" dirty="0">
                <a:solidFill>
                  <a:srgbClr val="C8C8C8"/>
                </a:solidFill>
              </a:rPr>
              <a:t>N = # pixels</a:t>
            </a:r>
            <a:br>
              <a:rPr lang="en-US" sz="2400" i="1" dirty="0">
                <a:solidFill>
                  <a:srgbClr val="C8C8C8"/>
                </a:solidFill>
              </a:rPr>
            </a:br>
            <a:r>
              <a:rPr lang="en-US" sz="2400" i="1" dirty="0">
                <a:solidFill>
                  <a:srgbClr val="C8C8C8"/>
                </a:solidFill>
              </a:rPr>
              <a:t>P = # images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D92AAB7E-560A-4192-A6CA-5DF849FBDE9D}"/>
                  </a:ext>
                </a:extLst>
              </p:cNvPr>
              <p:cNvSpPr txBox="1"/>
              <p:nvPr/>
            </p:nvSpPr>
            <p:spPr>
              <a:xfrm>
                <a:off x="10025055" y="4709538"/>
                <a:ext cx="1981200" cy="1569660"/>
              </a:xfrm>
              <a:prstGeom prst="rect">
                <a:avLst/>
              </a:prstGeom>
              <a:noFill/>
            </p:spPr>
            <p:txBody>
              <a:bodyPr wrap="square" rtlCol="0">
                <a:spAutoFit/>
              </a:bodyPr>
              <a:lstStyle/>
              <a:p>
                <a:pPr eaLnBrk="0" fontAlgn="base" hangingPunct="0">
                  <a:spcBef>
                    <a:spcPct val="0"/>
                  </a:spcBef>
                  <a:spcAft>
                    <a:spcPct val="0"/>
                  </a:spcAft>
                </a:pPr>
                <a:r>
                  <a:rPr lang="en-US" sz="2400" i="1" dirty="0">
                    <a:solidFill>
                      <a:srgbClr val="C8C8C8"/>
                    </a:solidFill>
                    <a:latin typeface="Cambria Math" panose="02040503050406030204" pitchFamily="18" charset="0"/>
                    <a:ea typeface="Cambria Math" panose="02040503050406030204" pitchFamily="18" charset="0"/>
                  </a:rPr>
                  <a:t>g’’ = second derivative</a:t>
                </a:r>
              </a:p>
              <a:p>
                <a:pPr eaLnBrk="0" fontAlgn="base" hangingPunct="0">
                  <a:spcBef>
                    <a:spcPct val="0"/>
                  </a:spcBef>
                  <a:spcAft>
                    <a:spcPct val="0"/>
                  </a:spcAft>
                </a:pPr>
                <a14:m>
                  <m:oMath xmlns:m="http://schemas.openxmlformats.org/officeDocument/2006/math">
                    <m:r>
                      <a:rPr lang="en-US" sz="2400" i="1" smtClean="0">
                        <a:solidFill>
                          <a:srgbClr val="C8C8C8"/>
                        </a:solidFill>
                        <a:latin typeface="Cambria Math" panose="02040503050406030204" pitchFamily="18" charset="0"/>
                        <a:ea typeface="Cambria Math" panose="02040503050406030204" pitchFamily="18" charset="0"/>
                      </a:rPr>
                      <m:t>𝜆</m:t>
                    </m:r>
                  </m:oMath>
                </a14:m>
                <a:r>
                  <a:rPr lang="en-US" sz="2400" i="1" dirty="0">
                    <a:solidFill>
                      <a:srgbClr val="C8C8C8"/>
                    </a:solidFill>
                  </a:rPr>
                  <a:t> = amount of smoothing</a:t>
                </a:r>
              </a:p>
            </p:txBody>
          </p:sp>
        </mc:Choice>
        <mc:Fallback xmlns="">
          <p:sp>
            <p:nvSpPr>
              <p:cNvPr id="15" name="TextBox 14">
                <a:extLst>
                  <a:ext uri="{FF2B5EF4-FFF2-40B4-BE49-F238E27FC236}">
                    <a16:creationId xmlns:a16="http://schemas.microsoft.com/office/drawing/2014/main" id="{D92AAB7E-560A-4192-A6CA-5DF849FBDE9D}"/>
                  </a:ext>
                </a:extLst>
              </p:cNvPr>
              <p:cNvSpPr txBox="1">
                <a:spLocks noRot="1" noChangeAspect="1" noMove="1" noResize="1" noEditPoints="1" noAdjustHandles="1" noChangeArrowheads="1" noChangeShapeType="1" noTextEdit="1"/>
              </p:cNvSpPr>
              <p:nvPr/>
            </p:nvSpPr>
            <p:spPr>
              <a:xfrm>
                <a:off x="10025055" y="4709538"/>
                <a:ext cx="1981200" cy="1569660"/>
              </a:xfrm>
              <a:prstGeom prst="rect">
                <a:avLst/>
              </a:prstGeom>
              <a:blipFill>
                <a:blip r:embed="rId6"/>
                <a:stretch>
                  <a:fillRect l="-4923" t="-3113" r="-6154" b="-8171"/>
                </a:stretch>
              </a:blipFill>
            </p:spPr>
            <p:txBody>
              <a:bodyPr/>
              <a:lstStyle/>
              <a:p>
                <a:r>
                  <a:rPr lang="en-US">
                    <a:noFill/>
                  </a:rPr>
                  <a:t> </a:t>
                </a:r>
              </a:p>
            </p:txBody>
          </p:sp>
        </mc:Fallback>
      </mc:AlternateContent>
      <p:sp>
        <p:nvSpPr>
          <p:cNvPr id="3" name="TextBox 2">
            <a:extLst>
              <a:ext uri="{FF2B5EF4-FFF2-40B4-BE49-F238E27FC236}">
                <a16:creationId xmlns="" xmlns:a16="http://schemas.microsoft.com/office/drawing/2014/main" id="{F6AA142F-A53F-4FB1-9588-99364435687D}"/>
              </a:ext>
            </a:extLst>
          </p:cNvPr>
          <p:cNvSpPr txBox="1"/>
          <p:nvPr/>
        </p:nvSpPr>
        <p:spPr>
          <a:xfrm>
            <a:off x="10439400" y="1447800"/>
            <a:ext cx="1371600" cy="461665"/>
          </a:xfrm>
          <a:prstGeom prst="rect">
            <a:avLst/>
          </a:prstGeom>
          <a:noFill/>
        </p:spPr>
        <p:txBody>
          <a:bodyPr wrap="square" rtlCol="0">
            <a:spAutoFit/>
          </a:bodyPr>
          <a:lstStyle/>
          <a:p>
            <a:pPr eaLnBrk="0" fontAlgn="base" hangingPunct="0">
              <a:spcBef>
                <a:spcPct val="0"/>
              </a:spcBef>
              <a:spcAft>
                <a:spcPct val="0"/>
              </a:spcAft>
            </a:pPr>
            <a:r>
              <a:rPr lang="en-US" sz="2400" i="1" dirty="0">
                <a:solidFill>
                  <a:srgbClr val="FFFFFF"/>
                </a:solidFill>
              </a:rPr>
              <a:t>g</a:t>
            </a:r>
            <a:r>
              <a:rPr lang="en-US" sz="2400" dirty="0">
                <a:solidFill>
                  <a:srgbClr val="FFFFFF"/>
                </a:solidFill>
              </a:rPr>
              <a:t> = </a:t>
            </a:r>
            <a:r>
              <a:rPr lang="en-US" sz="2400" dirty="0">
                <a:solidFill>
                  <a:srgbClr val="FAFD00"/>
                </a:solidFill>
              </a:rPr>
              <a:t>ln</a:t>
            </a:r>
            <a:r>
              <a:rPr lang="en-US" sz="2400" dirty="0">
                <a:solidFill>
                  <a:srgbClr val="FFFFFF"/>
                </a:solidFill>
              </a:rPr>
              <a:t> </a:t>
            </a:r>
            <a:r>
              <a:rPr lang="en-US" sz="2400" i="1" dirty="0">
                <a:solidFill>
                  <a:srgbClr val="FFFFFF"/>
                </a:solidFill>
              </a:rPr>
              <a:t>f</a:t>
            </a:r>
            <a:r>
              <a:rPr lang="en-US" sz="2400" dirty="0">
                <a:solidFill>
                  <a:srgbClr val="FFFFFF"/>
                </a:solidFill>
              </a:rPr>
              <a:t> </a:t>
            </a:r>
            <a:r>
              <a:rPr lang="en-US" sz="2400" baseline="30000" dirty="0">
                <a:solidFill>
                  <a:srgbClr val="FFFFFF"/>
                </a:solidFill>
              </a:rPr>
              <a:t>-1</a:t>
            </a:r>
            <a:endParaRPr lang="en-US" sz="2400" dirty="0">
              <a:solidFill>
                <a:srgbClr val="000000"/>
              </a:solidFill>
              <a:latin typeface="Arial" charset="0"/>
            </a:endParaRPr>
          </a:p>
        </p:txBody>
      </p:sp>
      <p:sp>
        <p:nvSpPr>
          <p:cNvPr id="4" name="Rectangle 12">
            <a:extLst>
              <a:ext uri="{FF2B5EF4-FFF2-40B4-BE49-F238E27FC236}">
                <a16:creationId xmlns="" xmlns:a16="http://schemas.microsoft.com/office/drawing/2014/main" id="{3E86F507-C4C0-42F4-A714-6A080F7B7B27}"/>
              </a:ext>
            </a:extLst>
          </p:cNvPr>
          <p:cNvSpPr>
            <a:spLocks noChangeArrowheads="1"/>
          </p:cNvSpPr>
          <p:nvPr/>
        </p:nvSpPr>
        <p:spPr bwMode="auto">
          <a:xfrm>
            <a:off x="3048000" y="2895600"/>
            <a:ext cx="5943599" cy="596900"/>
          </a:xfrm>
          <a:prstGeom prst="rect">
            <a:avLst/>
          </a:prstGeom>
          <a:solidFill>
            <a:schemeClr val="folHlink"/>
          </a:solidFill>
          <a:ln w="12700">
            <a:noFill/>
            <a:miter lim="800000"/>
            <a:headEnd/>
            <a:tailEnd/>
          </a:ln>
          <a:effectLst>
            <a:outerShdw dist="107763"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5F5F7024-6ADF-48E4-AB2B-753696B11D06}"/>
                  </a:ext>
                </a:extLst>
              </p:cNvPr>
              <p:cNvSpPr txBox="1"/>
              <p:nvPr/>
            </p:nvSpPr>
            <p:spPr>
              <a:xfrm>
                <a:off x="2835658" y="2948341"/>
                <a:ext cx="6368281" cy="491417"/>
              </a:xfrm>
              <a:prstGeom prst="rect">
                <a:avLst/>
              </a:prstGeom>
              <a:noFill/>
            </p:spPr>
            <p:txBody>
              <a:bodyPr wrap="square">
                <a:spAutoFit/>
              </a:bodyPr>
              <a:lstStyle/>
              <a:p>
                <a:pPr algn="ctr" eaLnBrk="0" fontAlgn="base" hangingPunct="0">
                  <a:spcBef>
                    <a:spcPct val="0"/>
                  </a:spcBef>
                  <a:spcAft>
                    <a:spcPct val="0"/>
                  </a:spcAft>
                </a:pPr>
                <a:r>
                  <a:rPr lang="en-US" sz="2400" dirty="0">
                    <a:solidFill>
                      <a:srgbClr val="FAFD00"/>
                    </a:solidFill>
                  </a:rPr>
                  <a:t>g</a:t>
                </a:r>
                <a:r>
                  <a:rPr lang="en-US" sz="2400" dirty="0">
                    <a:solidFill>
                      <a:srgbClr val="FFFFFF"/>
                    </a:solidFill>
                  </a:rPr>
                  <a:t>(Pixel Value </a:t>
                </a:r>
                <a14:m>
                  <m:oMath xmlns:m="http://schemas.openxmlformats.org/officeDocument/2006/math">
                    <m:sSub>
                      <m:sSubPr>
                        <m:ctrlPr>
                          <a:rPr lang="en-GB" sz="2400" i="1" dirty="0" smtClean="0">
                            <a:solidFill>
                              <a:srgbClr val="FFFFFF"/>
                            </a:solidFill>
                            <a:latin typeface="Cambria Math" panose="02040503050406030204" pitchFamily="18" charset="0"/>
                          </a:rPr>
                        </m:ctrlPr>
                      </m:sSubPr>
                      <m:e>
                        <m:r>
                          <a:rPr lang="en-US" sz="2400" i="1" dirty="0" smtClean="0">
                            <a:solidFill>
                              <a:srgbClr val="FFFFFF"/>
                            </a:solidFill>
                            <a:latin typeface="Cambria Math" panose="02040503050406030204" pitchFamily="18" charset="0"/>
                          </a:rPr>
                          <m:t>𝑍</m:t>
                        </m:r>
                      </m:e>
                      <m:sub>
                        <m:r>
                          <a:rPr lang="en-GB" sz="2400" i="1" dirty="0" smtClean="0">
                            <a:solidFill>
                              <a:srgbClr val="FFFFFF"/>
                            </a:solidFill>
                            <a:latin typeface="Cambria Math" panose="02040503050406030204" pitchFamily="18" charset="0"/>
                          </a:rPr>
                          <m:t>𝑖𝑗</m:t>
                        </m:r>
                      </m:sub>
                    </m:sSub>
                  </m:oMath>
                </a14:m>
                <a:r>
                  <a:rPr lang="en-US" sz="2400" dirty="0">
                    <a:solidFill>
                      <a:srgbClr val="FFFFFF"/>
                    </a:solidFill>
                  </a:rPr>
                  <a:t>) </a:t>
                </a:r>
                <a:r>
                  <a:rPr lang="en-US" sz="2400" dirty="0">
                    <a:solidFill>
                      <a:srgbClr val="7FFF00"/>
                    </a:solidFill>
                  </a:rPr>
                  <a:t>=</a:t>
                </a:r>
                <a:r>
                  <a:rPr lang="en-US" sz="2400" dirty="0">
                    <a:solidFill>
                      <a:srgbClr val="FFFFFF"/>
                    </a:solidFill>
                  </a:rPr>
                  <a:t> ln(</a:t>
                </a:r>
                <a14:m>
                  <m:oMath xmlns:m="http://schemas.openxmlformats.org/officeDocument/2006/math">
                    <m:r>
                      <a:rPr lang="en-US" sz="2400" i="1" dirty="0" smtClean="0">
                        <a:solidFill>
                          <a:srgbClr val="FFFFFF"/>
                        </a:solidFill>
                        <a:latin typeface="Cambria Math" panose="02040503050406030204" pitchFamily="18" charset="0"/>
                      </a:rPr>
                      <m:t>𝑅𝑎𝑑𝑖𝑎𝑛𝑐</m:t>
                    </m:r>
                    <m:sSub>
                      <m:sSubPr>
                        <m:ctrlPr>
                          <a:rPr lang="en-GB" sz="2400" i="1" dirty="0" smtClean="0">
                            <a:solidFill>
                              <a:srgbClr val="FFFFFF"/>
                            </a:solidFill>
                            <a:latin typeface="Cambria Math" panose="02040503050406030204" pitchFamily="18" charset="0"/>
                          </a:rPr>
                        </m:ctrlPr>
                      </m:sSubPr>
                      <m:e>
                        <m:r>
                          <a:rPr lang="en-US" sz="2400" i="1" dirty="0" smtClean="0">
                            <a:solidFill>
                              <a:srgbClr val="FFFFFF"/>
                            </a:solidFill>
                            <a:latin typeface="Cambria Math" panose="02040503050406030204" pitchFamily="18" charset="0"/>
                          </a:rPr>
                          <m:t>𝑒</m:t>
                        </m:r>
                      </m:e>
                      <m:sub>
                        <m:r>
                          <a:rPr lang="en-GB" sz="2400" i="1" dirty="0" smtClean="0">
                            <a:solidFill>
                              <a:srgbClr val="FFFFFF"/>
                            </a:solidFill>
                            <a:latin typeface="Cambria Math" panose="02040503050406030204" pitchFamily="18" charset="0"/>
                          </a:rPr>
                          <m:t>𝑖</m:t>
                        </m:r>
                      </m:sub>
                    </m:sSub>
                  </m:oMath>
                </a14:m>
                <a:r>
                  <a:rPr lang="en-US" sz="2400" dirty="0">
                    <a:solidFill>
                      <a:srgbClr val="FFFFFF"/>
                    </a:solidFill>
                  </a:rPr>
                  <a:t>) </a:t>
                </a:r>
                <a:r>
                  <a:rPr lang="en-US" sz="2400" dirty="0">
                    <a:solidFill>
                      <a:srgbClr val="7FFF00"/>
                    </a:solidFill>
                    <a:latin typeface="Symbol" pitchFamily="18" charset="2"/>
                  </a:rPr>
                  <a:t>+ </a:t>
                </a:r>
                <a:r>
                  <a:rPr lang="en-US" sz="2400" dirty="0">
                    <a:solidFill>
                      <a:srgbClr val="FFFFFF"/>
                    </a:solidFill>
                  </a:rPr>
                  <a:t>ln(</a:t>
                </a:r>
                <a:r>
                  <a:rPr lang="en-US" sz="2400" dirty="0" err="1">
                    <a:solidFill>
                      <a:srgbClr val="FFFFFF"/>
                    </a:solidFill>
                    <a:latin typeface="Symbol" pitchFamily="18" charset="2"/>
                  </a:rPr>
                  <a:t>D</a:t>
                </a:r>
                <a14:m>
                  <m:oMath xmlns:m="http://schemas.openxmlformats.org/officeDocument/2006/math">
                    <m:sSub>
                      <m:sSubPr>
                        <m:ctrlPr>
                          <a:rPr lang="en-US" sz="2400" i="1" dirty="0" smtClean="0">
                            <a:solidFill>
                              <a:srgbClr val="FFFFFF"/>
                            </a:solidFill>
                            <a:latin typeface="Cambria Math" panose="02040503050406030204" pitchFamily="18" charset="0"/>
                          </a:rPr>
                        </m:ctrlPr>
                      </m:sSubPr>
                      <m:e>
                        <m:r>
                          <a:rPr lang="en-US" sz="2400" i="1" dirty="0" smtClean="0">
                            <a:solidFill>
                              <a:srgbClr val="FFFFFF"/>
                            </a:solidFill>
                            <a:latin typeface="Cambria Math" panose="02040503050406030204" pitchFamily="18" charset="0"/>
                          </a:rPr>
                          <m:t>𝑡</m:t>
                        </m:r>
                      </m:e>
                      <m:sub>
                        <m:r>
                          <a:rPr lang="en-US" sz="2400" i="1" dirty="0" smtClean="0">
                            <a:solidFill>
                              <a:srgbClr val="FFFFFF"/>
                            </a:solidFill>
                            <a:latin typeface="Cambria Math" panose="02040503050406030204" pitchFamily="18" charset="0"/>
                          </a:rPr>
                          <m:t>𝑗</m:t>
                        </m:r>
                      </m:sub>
                    </m:sSub>
                  </m:oMath>
                </a14:m>
                <a:r>
                  <a:rPr lang="en-US" sz="2400" dirty="0">
                    <a:solidFill>
                      <a:srgbClr val="FFFFFF"/>
                    </a:solidFill>
                  </a:rPr>
                  <a:t>)</a:t>
                </a:r>
              </a:p>
            </p:txBody>
          </p:sp>
        </mc:Choice>
        <mc:Fallback xmlns="">
          <p:sp>
            <p:nvSpPr>
              <p:cNvPr id="5" name="TextBox 4">
                <a:extLst>
                  <a:ext uri="{FF2B5EF4-FFF2-40B4-BE49-F238E27FC236}">
                    <a16:creationId xmlns:a16="http://schemas.microsoft.com/office/drawing/2014/main" id="{5F5F7024-6ADF-48E4-AB2B-753696B11D06}"/>
                  </a:ext>
                </a:extLst>
              </p:cNvPr>
              <p:cNvSpPr txBox="1">
                <a:spLocks noRot="1" noChangeAspect="1" noMove="1" noResize="1" noEditPoints="1" noAdjustHandles="1" noChangeArrowheads="1" noChangeShapeType="1" noTextEdit="1"/>
              </p:cNvSpPr>
              <p:nvPr/>
            </p:nvSpPr>
            <p:spPr>
              <a:xfrm>
                <a:off x="2835658" y="2948341"/>
                <a:ext cx="6368281" cy="491417"/>
              </a:xfrm>
              <a:prstGeom prst="rect">
                <a:avLst/>
              </a:prstGeom>
              <a:blipFill>
                <a:blip r:embed="rId7"/>
                <a:stretch>
                  <a:fillRect t="-11250"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E61A3331-95C7-4CAA-8C0E-474EA32A1CD8}"/>
                  </a:ext>
                </a:extLst>
              </p:cNvPr>
              <p:cNvSpPr txBox="1"/>
              <p:nvPr/>
            </p:nvSpPr>
            <p:spPr>
              <a:xfrm>
                <a:off x="10025055" y="3760942"/>
                <a:ext cx="1785945" cy="768415"/>
              </a:xfrm>
              <a:prstGeom prst="rect">
                <a:avLst/>
              </a:prstGeom>
              <a:noFill/>
            </p:spPr>
            <p:txBody>
              <a:bodyPr wrap="square" rtlCol="0">
                <a:spAutoFit/>
              </a:bodyPr>
              <a:lstStyle/>
              <a:p>
                <a:pPr eaLnBrk="0" fontAlgn="base" hangingPunct="0">
                  <a:spcBef>
                    <a:spcPct val="0"/>
                  </a:spcBef>
                  <a:spcAft>
                    <a:spcPct val="0"/>
                  </a:spcAft>
                </a:pPr>
                <a14:m>
                  <m:oMath xmlns:m="http://schemas.openxmlformats.org/officeDocument/2006/math">
                    <m:sSub>
                      <m:sSubPr>
                        <m:ctrlPr>
                          <a:rPr lang="en-GB" sz="2400" i="1" dirty="0" smtClean="0">
                            <a:solidFill>
                              <a:srgbClr val="FFFFFF"/>
                            </a:solidFill>
                            <a:latin typeface="Cambria Math" panose="02040503050406030204" pitchFamily="18" charset="0"/>
                          </a:rPr>
                        </m:ctrlPr>
                      </m:sSubPr>
                      <m:e>
                        <m:r>
                          <a:rPr lang="en-US" sz="2400" i="1" dirty="0" smtClean="0">
                            <a:solidFill>
                              <a:srgbClr val="FFFFFF"/>
                            </a:solidFill>
                            <a:latin typeface="Cambria Math" panose="02040503050406030204" pitchFamily="18" charset="0"/>
                          </a:rPr>
                          <m:t>𝑍</m:t>
                        </m:r>
                      </m:e>
                      <m:sub>
                        <m:r>
                          <a:rPr lang="en-GB" sz="2400" i="1" dirty="0" smtClean="0">
                            <a:solidFill>
                              <a:srgbClr val="FFFFFF"/>
                            </a:solidFill>
                            <a:latin typeface="Cambria Math" panose="02040503050406030204" pitchFamily="18" charset="0"/>
                          </a:rPr>
                          <m:t>𝑖𝑗</m:t>
                        </m:r>
                      </m:sub>
                    </m:sSub>
                  </m:oMath>
                </a14:m>
                <a:r>
                  <a:rPr lang="en-GB" sz="2400" dirty="0">
                    <a:solidFill>
                      <a:srgbClr val="000000"/>
                    </a:solidFill>
                    <a:latin typeface="Arial" charset="0"/>
                  </a:rPr>
                  <a:t> </a:t>
                </a:r>
                <a:r>
                  <a:rPr lang="en-GB" sz="2400" dirty="0">
                    <a:solidFill>
                      <a:srgbClr val="FFFFFF"/>
                    </a:solidFill>
                    <a:latin typeface="Arial" charset="0"/>
                  </a:rPr>
                  <a:t>is noisy! </a:t>
                </a:r>
                <a:br>
                  <a:rPr lang="en-GB" sz="2400" dirty="0">
                    <a:solidFill>
                      <a:srgbClr val="FFFFFF"/>
                    </a:solidFill>
                    <a:latin typeface="Arial" charset="0"/>
                  </a:rPr>
                </a:br>
                <a:r>
                  <a:rPr lang="en-GB" dirty="0">
                    <a:solidFill>
                      <a:srgbClr val="FFFFFF"/>
                    </a:solidFill>
                    <a:latin typeface="Arial" charset="0"/>
                  </a:rPr>
                  <a:t>Add smoothing</a:t>
                </a:r>
                <a:endParaRPr lang="en-US" sz="2400" dirty="0">
                  <a:solidFill>
                    <a:srgbClr val="FFFFFF"/>
                  </a:solidFill>
                  <a:latin typeface="Arial" charset="0"/>
                </a:endParaRPr>
              </a:p>
            </p:txBody>
          </p:sp>
        </mc:Choice>
        <mc:Fallback xmlns="">
          <p:sp>
            <p:nvSpPr>
              <p:cNvPr id="6" name="TextBox 5">
                <a:extLst>
                  <a:ext uri="{FF2B5EF4-FFF2-40B4-BE49-F238E27FC236}">
                    <a16:creationId xmlns:a16="http://schemas.microsoft.com/office/drawing/2014/main" id="{E61A3331-95C7-4CAA-8C0E-474EA32A1CD8}"/>
                  </a:ext>
                </a:extLst>
              </p:cNvPr>
              <p:cNvSpPr txBox="1">
                <a:spLocks noRot="1" noChangeAspect="1" noMove="1" noResize="1" noEditPoints="1" noAdjustHandles="1" noChangeArrowheads="1" noChangeShapeType="1" noTextEdit="1"/>
              </p:cNvSpPr>
              <p:nvPr/>
            </p:nvSpPr>
            <p:spPr>
              <a:xfrm>
                <a:off x="10025055" y="3760942"/>
                <a:ext cx="1785945" cy="768415"/>
              </a:xfrm>
              <a:prstGeom prst="rect">
                <a:avLst/>
              </a:prstGeom>
              <a:blipFill>
                <a:blip r:embed="rId8"/>
                <a:stretch>
                  <a:fillRect l="-3072" t="-6349" r="-7167" b="-11905"/>
                </a:stretch>
              </a:blipFill>
            </p:spPr>
            <p:txBody>
              <a:bodyPr/>
              <a:lstStyle/>
              <a:p>
                <a:r>
                  <a:rPr lang="en-US">
                    <a:noFill/>
                  </a:rPr>
                  <a:t> </a:t>
                </a:r>
              </a:p>
            </p:txBody>
          </p:sp>
        </mc:Fallback>
      </mc:AlternateContent>
    </p:spTree>
    <p:extLst>
      <p:ext uri="{BB962C8B-B14F-4D97-AF65-F5344CB8AC3E}">
        <p14:creationId xmlns:p14="http://schemas.microsoft.com/office/powerpoint/2010/main" val="98279172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9554" name="Rectangle 2"/>
          <p:cNvSpPr>
            <a:spLocks noGrp="1" noChangeArrowheads="1"/>
          </p:cNvSpPr>
          <p:nvPr>
            <p:ph type="ctrTitle"/>
          </p:nvPr>
        </p:nvSpPr>
        <p:spPr>
          <a:xfrm>
            <a:off x="1897064" y="685800"/>
            <a:ext cx="2098675" cy="1524000"/>
          </a:xfrm>
          <a:noFill/>
          <a:ln/>
        </p:spPr>
        <p:txBody>
          <a:bodyPr/>
          <a:lstStyle/>
          <a:p>
            <a:r>
              <a:rPr lang="en-US"/>
              <a:t>Matlab</a:t>
            </a:r>
            <a:br>
              <a:rPr lang="en-US"/>
            </a:br>
            <a:r>
              <a:rPr lang="en-US"/>
              <a:t>Code</a:t>
            </a:r>
          </a:p>
        </p:txBody>
      </p:sp>
      <p:sp>
        <p:nvSpPr>
          <p:cNvPr id="919555" name="Rectangle 3"/>
          <p:cNvSpPr>
            <a:spLocks noChangeArrowheads="1"/>
          </p:cNvSpPr>
          <p:nvPr/>
        </p:nvSpPr>
        <p:spPr bwMode="auto">
          <a:xfrm>
            <a:off x="4254501" y="885825"/>
            <a:ext cx="6412013" cy="5075748"/>
          </a:xfrm>
          <a:prstGeom prst="rect">
            <a:avLst/>
          </a:prstGeom>
          <a:noFill/>
          <a:ln w="12700">
            <a:noFill/>
            <a:miter lim="800000"/>
            <a:headEnd/>
            <a:tailEnd/>
          </a:ln>
          <a:effectLst/>
        </p:spPr>
        <p:txBody>
          <a:bodyPr wrap="none" lIns="90488" tIns="44450" rIns="90488" bIns="44450">
            <a:spAutoFit/>
          </a:bodyPr>
          <a:lstStyle/>
          <a:p>
            <a:pPr eaLnBrk="0" fontAlgn="base" hangingPunct="0">
              <a:spcBef>
                <a:spcPct val="0"/>
              </a:spcBef>
              <a:spcAft>
                <a:spcPct val="0"/>
              </a:spcAft>
            </a:pPr>
            <a:r>
              <a:rPr lang="en-US" sz="1200" dirty="0">
                <a:solidFill>
                  <a:srgbClr val="FFFFFF"/>
                </a:solidFill>
                <a:latin typeface="Courier New" pitchFamily="49" charset="0"/>
              </a:rPr>
              <a:t>function [</a:t>
            </a:r>
            <a:r>
              <a:rPr lang="en-US" sz="1200" dirty="0" err="1">
                <a:solidFill>
                  <a:srgbClr val="FFFFFF"/>
                </a:solidFill>
                <a:latin typeface="Courier New" pitchFamily="49" charset="0"/>
              </a:rPr>
              <a:t>g,lE</a:t>
            </a:r>
            <a:r>
              <a:rPr lang="en-US" sz="1200" dirty="0">
                <a:solidFill>
                  <a:srgbClr val="FFFFFF"/>
                </a:solidFill>
                <a:latin typeface="Courier New" pitchFamily="49" charset="0"/>
              </a:rPr>
              <a:t>]=</a:t>
            </a:r>
            <a:r>
              <a:rPr lang="en-US" sz="1200" dirty="0" err="1">
                <a:solidFill>
                  <a:srgbClr val="FFFFFF"/>
                </a:solidFill>
                <a:latin typeface="Courier New" pitchFamily="49" charset="0"/>
              </a:rPr>
              <a:t>gsolve</a:t>
            </a:r>
            <a:r>
              <a:rPr lang="en-US" sz="1200" dirty="0">
                <a:solidFill>
                  <a:srgbClr val="FFFFFF"/>
                </a:solidFill>
                <a:latin typeface="Courier New" pitchFamily="49" charset="0"/>
              </a:rPr>
              <a:t>(</a:t>
            </a:r>
            <a:r>
              <a:rPr lang="en-US" sz="1200" dirty="0" err="1">
                <a:solidFill>
                  <a:srgbClr val="FFFFFF"/>
                </a:solidFill>
                <a:latin typeface="Courier New" pitchFamily="49" charset="0"/>
              </a:rPr>
              <a:t>Z,B,l,w</a:t>
            </a:r>
            <a:r>
              <a:rPr lang="en-US" sz="1200" dirty="0">
                <a:solidFill>
                  <a:srgbClr val="FFFFFF"/>
                </a:solidFill>
                <a:latin typeface="Courier New" pitchFamily="49" charset="0"/>
              </a:rPr>
              <a:t>)</a:t>
            </a:r>
          </a:p>
          <a:p>
            <a:pPr eaLnBrk="0" fontAlgn="base" hangingPunct="0">
              <a:spcBef>
                <a:spcPct val="0"/>
              </a:spcBef>
              <a:spcAft>
                <a:spcPct val="0"/>
              </a:spcAft>
            </a:pPr>
            <a:endParaRPr lang="en-US" sz="1200" dirty="0">
              <a:solidFill>
                <a:srgbClr val="FFFFFF"/>
              </a:solidFill>
              <a:latin typeface="Courier New" pitchFamily="49" charset="0"/>
            </a:endParaRPr>
          </a:p>
          <a:p>
            <a:pPr eaLnBrk="0" fontAlgn="base" hangingPunct="0">
              <a:spcBef>
                <a:spcPct val="0"/>
              </a:spcBef>
              <a:spcAft>
                <a:spcPct val="0"/>
              </a:spcAft>
            </a:pPr>
            <a:r>
              <a:rPr lang="en-US" sz="1200" dirty="0">
                <a:solidFill>
                  <a:srgbClr val="FFFFFF"/>
                </a:solidFill>
                <a:latin typeface="Courier New" pitchFamily="49" charset="0"/>
              </a:rPr>
              <a:t>n = 256;</a:t>
            </a:r>
          </a:p>
          <a:p>
            <a:pPr eaLnBrk="0" fontAlgn="base" hangingPunct="0">
              <a:spcBef>
                <a:spcPct val="0"/>
              </a:spcBef>
              <a:spcAft>
                <a:spcPct val="0"/>
              </a:spcAft>
            </a:pPr>
            <a:r>
              <a:rPr lang="en-US" sz="1200" dirty="0">
                <a:solidFill>
                  <a:srgbClr val="FFFFFF"/>
                </a:solidFill>
                <a:latin typeface="Courier New" pitchFamily="49" charset="0"/>
              </a:rPr>
              <a:t>A = zeros(size(Z,1)*size(Z,2)+n+1,n+size(Z,1));</a:t>
            </a:r>
          </a:p>
          <a:p>
            <a:pPr eaLnBrk="0" fontAlgn="base" hangingPunct="0">
              <a:spcBef>
                <a:spcPct val="0"/>
              </a:spcBef>
              <a:spcAft>
                <a:spcPct val="0"/>
              </a:spcAft>
            </a:pPr>
            <a:r>
              <a:rPr lang="en-US" sz="1200" dirty="0">
                <a:solidFill>
                  <a:srgbClr val="FFFFFF"/>
                </a:solidFill>
                <a:latin typeface="Courier New" pitchFamily="49" charset="0"/>
              </a:rPr>
              <a:t>b = zeros(size(A,1),1);</a:t>
            </a:r>
          </a:p>
          <a:p>
            <a:pPr eaLnBrk="0" fontAlgn="base" hangingPunct="0">
              <a:spcBef>
                <a:spcPct val="0"/>
              </a:spcBef>
              <a:spcAft>
                <a:spcPct val="0"/>
              </a:spcAft>
            </a:pPr>
            <a:endParaRPr lang="en-US" sz="1200" dirty="0">
              <a:solidFill>
                <a:srgbClr val="FFFFFF"/>
              </a:solidFill>
              <a:latin typeface="Courier New" pitchFamily="49" charset="0"/>
            </a:endParaRPr>
          </a:p>
          <a:p>
            <a:pPr eaLnBrk="0" fontAlgn="base" hangingPunct="0">
              <a:spcBef>
                <a:spcPct val="0"/>
              </a:spcBef>
              <a:spcAft>
                <a:spcPct val="0"/>
              </a:spcAft>
            </a:pPr>
            <a:r>
              <a:rPr lang="en-US" sz="1200" dirty="0">
                <a:solidFill>
                  <a:srgbClr val="FFFFFF"/>
                </a:solidFill>
                <a:latin typeface="Courier New" pitchFamily="49" charset="0"/>
              </a:rPr>
              <a:t>k = 1;                </a:t>
            </a:r>
            <a:r>
              <a:rPr lang="en-US" sz="1200" dirty="0">
                <a:solidFill>
                  <a:srgbClr val="FAFD00"/>
                </a:solidFill>
                <a:latin typeface="Courier New" pitchFamily="49" charset="0"/>
              </a:rPr>
              <a:t>%% Include the data-fitting equations</a:t>
            </a:r>
            <a:endParaRPr lang="en-US" sz="1200" dirty="0">
              <a:solidFill>
                <a:srgbClr val="FFFFFF"/>
              </a:solidFill>
              <a:latin typeface="Courier New" pitchFamily="49" charset="0"/>
            </a:endParaRPr>
          </a:p>
          <a:p>
            <a:pPr eaLnBrk="0" fontAlgn="base" hangingPunct="0">
              <a:spcBef>
                <a:spcPct val="0"/>
              </a:spcBef>
              <a:spcAft>
                <a:spcPct val="0"/>
              </a:spcAft>
            </a:pPr>
            <a:r>
              <a:rPr lang="en-US" sz="1200" dirty="0">
                <a:solidFill>
                  <a:srgbClr val="FFFFFF"/>
                </a:solidFill>
                <a:latin typeface="Courier New" pitchFamily="49" charset="0"/>
              </a:rPr>
              <a:t>for </a:t>
            </a:r>
            <a:r>
              <a:rPr lang="en-US" sz="1200" dirty="0" err="1">
                <a:solidFill>
                  <a:srgbClr val="FFFFFF"/>
                </a:solidFill>
                <a:latin typeface="Courier New" pitchFamily="49" charset="0"/>
              </a:rPr>
              <a:t>i</a:t>
            </a:r>
            <a:r>
              <a:rPr lang="en-US" sz="1200" dirty="0">
                <a:solidFill>
                  <a:srgbClr val="FFFFFF"/>
                </a:solidFill>
                <a:latin typeface="Courier New" pitchFamily="49" charset="0"/>
              </a:rPr>
              <a:t>=1:size(Z,1)</a:t>
            </a:r>
          </a:p>
          <a:p>
            <a:pPr eaLnBrk="0" fontAlgn="base" hangingPunct="0">
              <a:spcBef>
                <a:spcPct val="0"/>
              </a:spcBef>
              <a:spcAft>
                <a:spcPct val="0"/>
              </a:spcAft>
            </a:pPr>
            <a:r>
              <a:rPr lang="en-US" sz="1200" dirty="0">
                <a:solidFill>
                  <a:srgbClr val="FFFFFF"/>
                </a:solidFill>
                <a:latin typeface="Courier New" pitchFamily="49" charset="0"/>
              </a:rPr>
              <a:t>  for j=1:size(Z,2)</a:t>
            </a:r>
          </a:p>
          <a:p>
            <a:pPr eaLnBrk="0" fontAlgn="base" hangingPunct="0">
              <a:spcBef>
                <a:spcPct val="0"/>
              </a:spcBef>
              <a:spcAft>
                <a:spcPct val="0"/>
              </a:spcAft>
            </a:pPr>
            <a:r>
              <a:rPr lang="en-US" sz="1200" dirty="0">
                <a:solidFill>
                  <a:srgbClr val="FFFFFF"/>
                </a:solidFill>
                <a:latin typeface="Courier New" pitchFamily="49" charset="0"/>
              </a:rPr>
              <a:t>    </a:t>
            </a:r>
            <a:r>
              <a:rPr lang="en-US" sz="1200" dirty="0" err="1">
                <a:solidFill>
                  <a:srgbClr val="FFFFFF"/>
                </a:solidFill>
                <a:latin typeface="Courier New" pitchFamily="49" charset="0"/>
              </a:rPr>
              <a:t>wij</a:t>
            </a:r>
            <a:r>
              <a:rPr lang="en-US" sz="1200" dirty="0">
                <a:solidFill>
                  <a:srgbClr val="FFFFFF"/>
                </a:solidFill>
                <a:latin typeface="Courier New" pitchFamily="49" charset="0"/>
              </a:rPr>
              <a:t> = w(Z(</a:t>
            </a:r>
            <a:r>
              <a:rPr lang="en-US" sz="1200" dirty="0" err="1">
                <a:solidFill>
                  <a:srgbClr val="FFFFFF"/>
                </a:solidFill>
                <a:latin typeface="Courier New" pitchFamily="49" charset="0"/>
              </a:rPr>
              <a:t>i,j</a:t>
            </a:r>
            <a:r>
              <a:rPr lang="en-US" sz="1200" dirty="0">
                <a:solidFill>
                  <a:srgbClr val="FFFFFF"/>
                </a:solidFill>
                <a:latin typeface="Courier New" pitchFamily="49" charset="0"/>
              </a:rPr>
              <a:t>)+1);</a:t>
            </a:r>
          </a:p>
          <a:p>
            <a:pPr eaLnBrk="0" fontAlgn="base" hangingPunct="0">
              <a:spcBef>
                <a:spcPct val="0"/>
              </a:spcBef>
              <a:spcAft>
                <a:spcPct val="0"/>
              </a:spcAft>
            </a:pPr>
            <a:r>
              <a:rPr lang="en-US" sz="1200" dirty="0">
                <a:solidFill>
                  <a:srgbClr val="FFFFFF"/>
                </a:solidFill>
                <a:latin typeface="Courier New" pitchFamily="49" charset="0"/>
              </a:rPr>
              <a:t>    A(</a:t>
            </a:r>
            <a:r>
              <a:rPr lang="en-US" sz="1200" dirty="0" err="1">
                <a:solidFill>
                  <a:srgbClr val="FFFFFF"/>
                </a:solidFill>
                <a:latin typeface="Courier New" pitchFamily="49" charset="0"/>
              </a:rPr>
              <a:t>k,Z</a:t>
            </a:r>
            <a:r>
              <a:rPr lang="en-US" sz="1200" dirty="0">
                <a:solidFill>
                  <a:srgbClr val="FFFFFF"/>
                </a:solidFill>
                <a:latin typeface="Courier New" pitchFamily="49" charset="0"/>
              </a:rPr>
              <a:t>(</a:t>
            </a:r>
            <a:r>
              <a:rPr lang="en-US" sz="1200" dirty="0" err="1">
                <a:solidFill>
                  <a:srgbClr val="FFFFFF"/>
                </a:solidFill>
                <a:latin typeface="Courier New" pitchFamily="49" charset="0"/>
              </a:rPr>
              <a:t>i,j</a:t>
            </a:r>
            <a:r>
              <a:rPr lang="en-US" sz="1200" dirty="0">
                <a:solidFill>
                  <a:srgbClr val="FFFFFF"/>
                </a:solidFill>
                <a:latin typeface="Courier New" pitchFamily="49" charset="0"/>
              </a:rPr>
              <a:t>)+1) = </a:t>
            </a:r>
            <a:r>
              <a:rPr lang="en-US" sz="1200" dirty="0" err="1">
                <a:solidFill>
                  <a:srgbClr val="FFFFFF"/>
                </a:solidFill>
                <a:latin typeface="Courier New" pitchFamily="49" charset="0"/>
              </a:rPr>
              <a:t>wij</a:t>
            </a:r>
            <a:r>
              <a:rPr lang="en-US" sz="1200" dirty="0">
                <a:solidFill>
                  <a:srgbClr val="FFFFFF"/>
                </a:solidFill>
                <a:latin typeface="Courier New" pitchFamily="49" charset="0"/>
              </a:rPr>
              <a:t>; A(</a:t>
            </a:r>
            <a:r>
              <a:rPr lang="en-US" sz="1200" dirty="0" err="1">
                <a:solidFill>
                  <a:srgbClr val="FFFFFF"/>
                </a:solidFill>
                <a:latin typeface="Courier New" pitchFamily="49" charset="0"/>
              </a:rPr>
              <a:t>k,n+i</a:t>
            </a:r>
            <a:r>
              <a:rPr lang="en-US" sz="1200" dirty="0">
                <a:solidFill>
                  <a:srgbClr val="FFFFFF"/>
                </a:solidFill>
                <a:latin typeface="Courier New" pitchFamily="49" charset="0"/>
              </a:rPr>
              <a:t>) = -</a:t>
            </a:r>
            <a:r>
              <a:rPr lang="en-US" sz="1200" dirty="0" err="1">
                <a:solidFill>
                  <a:srgbClr val="FFFFFF"/>
                </a:solidFill>
                <a:latin typeface="Courier New" pitchFamily="49" charset="0"/>
              </a:rPr>
              <a:t>wij</a:t>
            </a:r>
            <a:r>
              <a:rPr lang="en-US" sz="1200" dirty="0">
                <a:solidFill>
                  <a:srgbClr val="FFFFFF"/>
                </a:solidFill>
                <a:latin typeface="Courier New" pitchFamily="49" charset="0"/>
              </a:rPr>
              <a:t>; b(k,1) = </a:t>
            </a:r>
            <a:r>
              <a:rPr lang="en-US" sz="1200" dirty="0" err="1">
                <a:solidFill>
                  <a:srgbClr val="FFFFFF"/>
                </a:solidFill>
                <a:latin typeface="Courier New" pitchFamily="49" charset="0"/>
              </a:rPr>
              <a:t>wij</a:t>
            </a:r>
            <a:r>
              <a:rPr lang="en-US" sz="1200" dirty="0">
                <a:solidFill>
                  <a:srgbClr val="FFFFFF"/>
                </a:solidFill>
                <a:latin typeface="Courier New" pitchFamily="49" charset="0"/>
              </a:rPr>
              <a:t> * B(</a:t>
            </a:r>
            <a:r>
              <a:rPr lang="en-US" sz="1200" dirty="0" err="1">
                <a:solidFill>
                  <a:srgbClr val="FFFFFF"/>
                </a:solidFill>
                <a:latin typeface="Courier New" pitchFamily="49" charset="0"/>
              </a:rPr>
              <a:t>i,j</a:t>
            </a:r>
            <a:r>
              <a:rPr lang="en-US" sz="1200" dirty="0">
                <a:solidFill>
                  <a:srgbClr val="FFFFFF"/>
                </a:solidFill>
                <a:latin typeface="Courier New" pitchFamily="49" charset="0"/>
              </a:rPr>
              <a:t>);</a:t>
            </a:r>
          </a:p>
          <a:p>
            <a:pPr eaLnBrk="0" fontAlgn="base" hangingPunct="0">
              <a:spcBef>
                <a:spcPct val="0"/>
              </a:spcBef>
              <a:spcAft>
                <a:spcPct val="0"/>
              </a:spcAft>
            </a:pPr>
            <a:r>
              <a:rPr lang="en-US" sz="1200" dirty="0">
                <a:solidFill>
                  <a:srgbClr val="FFFFFF"/>
                </a:solidFill>
                <a:latin typeface="Courier New" pitchFamily="49" charset="0"/>
              </a:rPr>
              <a:t>    k=k+1;</a:t>
            </a:r>
          </a:p>
          <a:p>
            <a:pPr eaLnBrk="0" fontAlgn="base" hangingPunct="0">
              <a:spcBef>
                <a:spcPct val="0"/>
              </a:spcBef>
              <a:spcAft>
                <a:spcPct val="0"/>
              </a:spcAft>
            </a:pPr>
            <a:r>
              <a:rPr lang="en-US" sz="1200" dirty="0">
                <a:solidFill>
                  <a:srgbClr val="FFFFFF"/>
                </a:solidFill>
                <a:latin typeface="Courier New" pitchFamily="49" charset="0"/>
              </a:rPr>
              <a:t>  end</a:t>
            </a:r>
          </a:p>
          <a:p>
            <a:pPr eaLnBrk="0" fontAlgn="base" hangingPunct="0">
              <a:spcBef>
                <a:spcPct val="0"/>
              </a:spcBef>
              <a:spcAft>
                <a:spcPct val="0"/>
              </a:spcAft>
            </a:pPr>
            <a:r>
              <a:rPr lang="en-US" sz="1200" dirty="0">
                <a:solidFill>
                  <a:srgbClr val="FFFFFF"/>
                </a:solidFill>
                <a:latin typeface="Courier New" pitchFamily="49" charset="0"/>
              </a:rPr>
              <a:t>end</a:t>
            </a:r>
          </a:p>
          <a:p>
            <a:pPr eaLnBrk="0" fontAlgn="base" hangingPunct="0">
              <a:spcBef>
                <a:spcPct val="0"/>
              </a:spcBef>
              <a:spcAft>
                <a:spcPct val="0"/>
              </a:spcAft>
            </a:pPr>
            <a:endParaRPr lang="en-US" sz="1200" dirty="0">
              <a:solidFill>
                <a:srgbClr val="FFFFFF"/>
              </a:solidFill>
              <a:latin typeface="Courier New" pitchFamily="49" charset="0"/>
            </a:endParaRPr>
          </a:p>
          <a:p>
            <a:pPr eaLnBrk="0" fontAlgn="base" hangingPunct="0">
              <a:spcBef>
                <a:spcPct val="0"/>
              </a:spcBef>
              <a:spcAft>
                <a:spcPct val="0"/>
              </a:spcAft>
            </a:pPr>
            <a:r>
              <a:rPr lang="en-US" sz="1200" dirty="0">
                <a:solidFill>
                  <a:srgbClr val="FFFFFF"/>
                </a:solidFill>
                <a:latin typeface="Courier New" pitchFamily="49" charset="0"/>
              </a:rPr>
              <a:t>A(k,129) = 1;     </a:t>
            </a:r>
            <a:r>
              <a:rPr lang="en-US" sz="1200" dirty="0">
                <a:solidFill>
                  <a:srgbClr val="FAFD00"/>
                </a:solidFill>
                <a:latin typeface="Courier New" pitchFamily="49" charset="0"/>
              </a:rPr>
              <a:t>%% Fix the curve by setting its middle value to 0</a:t>
            </a:r>
            <a:endParaRPr lang="en-US" sz="1200" dirty="0">
              <a:solidFill>
                <a:srgbClr val="FFFFFF"/>
              </a:solidFill>
              <a:latin typeface="Courier New" pitchFamily="49" charset="0"/>
            </a:endParaRPr>
          </a:p>
          <a:p>
            <a:pPr eaLnBrk="0" fontAlgn="base" hangingPunct="0">
              <a:spcBef>
                <a:spcPct val="0"/>
              </a:spcBef>
              <a:spcAft>
                <a:spcPct val="0"/>
              </a:spcAft>
            </a:pPr>
            <a:r>
              <a:rPr lang="en-US" sz="1200" dirty="0">
                <a:solidFill>
                  <a:srgbClr val="FFFFFF"/>
                </a:solidFill>
                <a:latin typeface="Courier New" pitchFamily="49" charset="0"/>
              </a:rPr>
              <a:t>k=k+1;</a:t>
            </a:r>
          </a:p>
          <a:p>
            <a:pPr eaLnBrk="0" fontAlgn="base" hangingPunct="0">
              <a:spcBef>
                <a:spcPct val="0"/>
              </a:spcBef>
              <a:spcAft>
                <a:spcPct val="0"/>
              </a:spcAft>
            </a:pPr>
            <a:endParaRPr lang="en-US" sz="1200" dirty="0">
              <a:solidFill>
                <a:srgbClr val="FFFFFF"/>
              </a:solidFill>
              <a:latin typeface="Courier New" pitchFamily="49" charset="0"/>
            </a:endParaRPr>
          </a:p>
          <a:p>
            <a:pPr eaLnBrk="0" fontAlgn="base" hangingPunct="0">
              <a:spcBef>
                <a:spcPct val="0"/>
              </a:spcBef>
              <a:spcAft>
                <a:spcPct val="0"/>
              </a:spcAft>
            </a:pPr>
            <a:r>
              <a:rPr lang="en-US" sz="1200" dirty="0">
                <a:solidFill>
                  <a:srgbClr val="FFFFFF"/>
                </a:solidFill>
                <a:latin typeface="Courier New" pitchFamily="49" charset="0"/>
              </a:rPr>
              <a:t>for </a:t>
            </a:r>
            <a:r>
              <a:rPr lang="en-US" sz="1200" dirty="0" err="1">
                <a:solidFill>
                  <a:srgbClr val="FFFFFF"/>
                </a:solidFill>
                <a:latin typeface="Courier New" pitchFamily="49" charset="0"/>
              </a:rPr>
              <a:t>i</a:t>
            </a:r>
            <a:r>
              <a:rPr lang="en-US" sz="1200" dirty="0">
                <a:solidFill>
                  <a:srgbClr val="FFFFFF"/>
                </a:solidFill>
                <a:latin typeface="Courier New" pitchFamily="49" charset="0"/>
              </a:rPr>
              <a:t>=1:n-2           </a:t>
            </a:r>
            <a:r>
              <a:rPr lang="en-US" sz="1200" dirty="0">
                <a:solidFill>
                  <a:srgbClr val="FAFD00"/>
                </a:solidFill>
                <a:latin typeface="Courier New" pitchFamily="49" charset="0"/>
              </a:rPr>
              <a:t>%% Include the smoothness equations</a:t>
            </a:r>
            <a:endParaRPr lang="en-US" sz="1200" dirty="0">
              <a:solidFill>
                <a:srgbClr val="FFFFFF"/>
              </a:solidFill>
              <a:latin typeface="Courier New" pitchFamily="49" charset="0"/>
            </a:endParaRPr>
          </a:p>
          <a:p>
            <a:pPr eaLnBrk="0" fontAlgn="base" hangingPunct="0">
              <a:spcBef>
                <a:spcPct val="0"/>
              </a:spcBef>
              <a:spcAft>
                <a:spcPct val="0"/>
              </a:spcAft>
            </a:pPr>
            <a:r>
              <a:rPr lang="en-US" sz="1200" dirty="0">
                <a:solidFill>
                  <a:srgbClr val="FFFFFF"/>
                </a:solidFill>
                <a:latin typeface="Courier New" pitchFamily="49" charset="0"/>
              </a:rPr>
              <a:t>  A(</a:t>
            </a:r>
            <a:r>
              <a:rPr lang="en-US" sz="1200" dirty="0" err="1">
                <a:solidFill>
                  <a:srgbClr val="FFFFFF"/>
                </a:solidFill>
                <a:latin typeface="Courier New" pitchFamily="49" charset="0"/>
              </a:rPr>
              <a:t>k,i</a:t>
            </a:r>
            <a:r>
              <a:rPr lang="en-US" sz="1200" dirty="0">
                <a:solidFill>
                  <a:srgbClr val="FFFFFF"/>
                </a:solidFill>
                <a:latin typeface="Courier New" pitchFamily="49" charset="0"/>
              </a:rPr>
              <a:t>)=l*w(i+1); A(k,i+1)=-2*l*w(i+1); A(k,i+2)=l*w(i+1);</a:t>
            </a:r>
          </a:p>
          <a:p>
            <a:pPr eaLnBrk="0" fontAlgn="base" hangingPunct="0">
              <a:spcBef>
                <a:spcPct val="0"/>
              </a:spcBef>
              <a:spcAft>
                <a:spcPct val="0"/>
              </a:spcAft>
            </a:pPr>
            <a:r>
              <a:rPr lang="en-US" sz="1200" dirty="0">
                <a:solidFill>
                  <a:srgbClr val="FFFFFF"/>
                </a:solidFill>
                <a:latin typeface="Courier New" pitchFamily="49" charset="0"/>
              </a:rPr>
              <a:t>  k=k+1;</a:t>
            </a:r>
          </a:p>
          <a:p>
            <a:pPr eaLnBrk="0" fontAlgn="base" hangingPunct="0">
              <a:spcBef>
                <a:spcPct val="0"/>
              </a:spcBef>
              <a:spcAft>
                <a:spcPct val="0"/>
              </a:spcAft>
            </a:pPr>
            <a:r>
              <a:rPr lang="en-US" sz="1200" dirty="0">
                <a:solidFill>
                  <a:srgbClr val="FFFFFF"/>
                </a:solidFill>
                <a:latin typeface="Courier New" pitchFamily="49" charset="0"/>
              </a:rPr>
              <a:t>end</a:t>
            </a:r>
          </a:p>
          <a:p>
            <a:pPr eaLnBrk="0" fontAlgn="base" hangingPunct="0">
              <a:spcBef>
                <a:spcPct val="0"/>
              </a:spcBef>
              <a:spcAft>
                <a:spcPct val="0"/>
              </a:spcAft>
            </a:pPr>
            <a:endParaRPr lang="en-US" sz="1200" dirty="0">
              <a:solidFill>
                <a:srgbClr val="FFFFFF"/>
              </a:solidFill>
              <a:latin typeface="Courier New" pitchFamily="49" charset="0"/>
            </a:endParaRPr>
          </a:p>
          <a:p>
            <a:pPr eaLnBrk="0" fontAlgn="base" hangingPunct="0">
              <a:spcBef>
                <a:spcPct val="0"/>
              </a:spcBef>
              <a:spcAft>
                <a:spcPct val="0"/>
              </a:spcAft>
            </a:pPr>
            <a:r>
              <a:rPr lang="en-US" sz="1200" dirty="0">
                <a:solidFill>
                  <a:srgbClr val="FFFFFF"/>
                </a:solidFill>
                <a:latin typeface="Courier New" pitchFamily="49" charset="0"/>
              </a:rPr>
              <a:t>x = A\b;              </a:t>
            </a:r>
            <a:r>
              <a:rPr lang="en-US" sz="1200" dirty="0">
                <a:solidFill>
                  <a:srgbClr val="FAFD00"/>
                </a:solidFill>
                <a:latin typeface="Courier New" pitchFamily="49" charset="0"/>
              </a:rPr>
              <a:t>%% Solve the system using SVD</a:t>
            </a:r>
            <a:endParaRPr lang="en-US" sz="1200" dirty="0">
              <a:solidFill>
                <a:srgbClr val="FFFFFF"/>
              </a:solidFill>
              <a:latin typeface="Courier New" pitchFamily="49" charset="0"/>
            </a:endParaRPr>
          </a:p>
          <a:p>
            <a:pPr eaLnBrk="0" fontAlgn="base" hangingPunct="0">
              <a:spcBef>
                <a:spcPct val="0"/>
              </a:spcBef>
              <a:spcAft>
                <a:spcPct val="0"/>
              </a:spcAft>
            </a:pPr>
            <a:endParaRPr lang="en-US" sz="1200" dirty="0">
              <a:solidFill>
                <a:srgbClr val="FFFFFF"/>
              </a:solidFill>
              <a:latin typeface="Courier New" pitchFamily="49" charset="0"/>
            </a:endParaRPr>
          </a:p>
          <a:p>
            <a:pPr eaLnBrk="0" fontAlgn="base" hangingPunct="0">
              <a:spcBef>
                <a:spcPct val="0"/>
              </a:spcBef>
              <a:spcAft>
                <a:spcPct val="0"/>
              </a:spcAft>
            </a:pPr>
            <a:r>
              <a:rPr lang="en-US" sz="1200" dirty="0">
                <a:solidFill>
                  <a:srgbClr val="FFFFFF"/>
                </a:solidFill>
                <a:latin typeface="Courier New" pitchFamily="49" charset="0"/>
              </a:rPr>
              <a:t>g = x(1:n);</a:t>
            </a:r>
          </a:p>
          <a:p>
            <a:pPr eaLnBrk="0" fontAlgn="base" hangingPunct="0">
              <a:spcBef>
                <a:spcPct val="0"/>
              </a:spcBef>
              <a:spcAft>
                <a:spcPct val="0"/>
              </a:spcAft>
            </a:pPr>
            <a:r>
              <a:rPr lang="en-US" sz="1200" dirty="0" err="1">
                <a:solidFill>
                  <a:srgbClr val="FFFFFF"/>
                </a:solidFill>
                <a:latin typeface="Courier New" pitchFamily="49" charset="0"/>
              </a:rPr>
              <a:t>lE</a:t>
            </a:r>
            <a:r>
              <a:rPr lang="en-US" sz="1200" dirty="0">
                <a:solidFill>
                  <a:srgbClr val="FFFFFF"/>
                </a:solidFill>
                <a:latin typeface="Courier New" pitchFamily="49" charset="0"/>
              </a:rPr>
              <a:t> = x(n+1:size(x,1));</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6230938" y="2438400"/>
            <a:ext cx="3860800" cy="3505200"/>
          </a:xfrm>
          <a:prstGeom prst="rect">
            <a:avLst/>
          </a:prstGeom>
          <a:solidFill>
            <a:schemeClr val="tx2"/>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0579" name="Rectangle 3"/>
          <p:cNvSpPr>
            <a:spLocks noChangeArrowheads="1"/>
          </p:cNvSpPr>
          <p:nvPr/>
        </p:nvSpPr>
        <p:spPr bwMode="auto">
          <a:xfrm>
            <a:off x="4648200" y="6248400"/>
            <a:ext cx="2895600" cy="457200"/>
          </a:xfrm>
          <a:prstGeom prst="rect">
            <a:avLst/>
          </a:prstGeom>
          <a:noFill/>
          <a:ln w="12700">
            <a:noFill/>
            <a:miter lim="800000"/>
            <a:headEnd/>
            <a:tailEnd/>
          </a:ln>
          <a:effectLst>
            <a:outerShdw dist="17961" dir="2700000"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0580" name="Rectangle 4"/>
          <p:cNvSpPr>
            <a:spLocks noGrp="1" noChangeArrowheads="1"/>
          </p:cNvSpPr>
          <p:nvPr>
            <p:ph type="title"/>
          </p:nvPr>
        </p:nvSpPr>
        <p:spPr>
          <a:xfrm>
            <a:off x="1409700" y="323161"/>
            <a:ext cx="9372600" cy="1143000"/>
          </a:xfrm>
          <a:noFill/>
          <a:ln/>
        </p:spPr>
        <p:txBody>
          <a:bodyPr/>
          <a:lstStyle/>
          <a:p>
            <a:r>
              <a:rPr lang="en-US" dirty="0"/>
              <a:t>Results: Monochromatic Digital Camera</a:t>
            </a:r>
          </a:p>
        </p:txBody>
      </p:sp>
      <p:sp>
        <p:nvSpPr>
          <p:cNvPr id="920581" name="Rectangle 5"/>
          <p:cNvSpPr>
            <a:spLocks noChangeArrowheads="1"/>
          </p:cNvSpPr>
          <p:nvPr/>
        </p:nvSpPr>
        <p:spPr bwMode="auto">
          <a:xfrm>
            <a:off x="6164263" y="1908200"/>
            <a:ext cx="3994149" cy="520655"/>
          </a:xfrm>
          <a:prstGeom prst="rect">
            <a:avLst/>
          </a:prstGeom>
          <a:noFill/>
          <a:ln w="12700">
            <a:noFill/>
            <a:miter lim="800000"/>
            <a:headEnd/>
            <a:tailEnd/>
          </a:ln>
          <a:effectLst/>
        </p:spPr>
        <p:txBody>
          <a:bodyPr wrap="square" lIns="90488" tIns="44450" rIns="90488" bIns="44450">
            <a:spAutoFit/>
          </a:bodyPr>
          <a:lstStyle/>
          <a:p>
            <a:pPr algn="ctr" eaLnBrk="0" fontAlgn="base" hangingPunct="0">
              <a:spcBef>
                <a:spcPct val="0"/>
              </a:spcBef>
              <a:spcAft>
                <a:spcPct val="0"/>
              </a:spcAft>
            </a:pPr>
            <a:r>
              <a:rPr lang="en-US" sz="2800" dirty="0">
                <a:solidFill>
                  <a:srgbClr val="FFFFFF"/>
                </a:solidFill>
                <a:effectLst>
                  <a:outerShdw blurRad="38100" dist="38100" dir="2700000" algn="tl">
                    <a:srgbClr val="000000"/>
                  </a:outerShdw>
                </a:effectLst>
              </a:rPr>
              <a:t>Recovered response curve</a:t>
            </a:r>
          </a:p>
        </p:txBody>
      </p:sp>
      <p:sp>
        <p:nvSpPr>
          <p:cNvPr id="920582" name="Rectangle 6"/>
          <p:cNvSpPr>
            <a:spLocks noChangeArrowheads="1"/>
          </p:cNvSpPr>
          <p:nvPr/>
        </p:nvSpPr>
        <p:spPr bwMode="auto">
          <a:xfrm>
            <a:off x="6300789" y="5932489"/>
            <a:ext cx="3722687" cy="515937"/>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800">
                <a:solidFill>
                  <a:srgbClr val="FFFFFF"/>
                </a:solidFill>
                <a:effectLst>
                  <a:outerShdw blurRad="38100" dist="38100" dir="2700000" algn="tl">
                    <a:srgbClr val="000000"/>
                  </a:outerShdw>
                </a:effectLst>
              </a:rPr>
              <a:t>log Exposure</a:t>
            </a:r>
          </a:p>
        </p:txBody>
      </p:sp>
      <p:sp>
        <p:nvSpPr>
          <p:cNvPr id="920583" name="Rectangle 7"/>
          <p:cNvSpPr>
            <a:spLocks noChangeArrowheads="1"/>
          </p:cNvSpPr>
          <p:nvPr/>
        </p:nvSpPr>
        <p:spPr bwMode="auto">
          <a:xfrm rot="16200000">
            <a:off x="4345782" y="3948137"/>
            <a:ext cx="3286125" cy="520655"/>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800">
                <a:solidFill>
                  <a:srgbClr val="FFFFFF"/>
                </a:solidFill>
                <a:effectLst>
                  <a:outerShdw blurRad="38100" dist="38100" dir="2700000" algn="tl">
                    <a:srgbClr val="000000"/>
                  </a:outerShdw>
                </a:effectLst>
              </a:rPr>
              <a:t>Pixel value</a:t>
            </a:r>
          </a:p>
        </p:txBody>
      </p:sp>
      <p:pic>
        <p:nvPicPr>
          <p:cNvPr id="920584" name="Picture 8"/>
          <p:cNvPicPr>
            <a:picLocks noChangeArrowheads="1"/>
          </p:cNvPicPr>
          <p:nvPr/>
        </p:nvPicPr>
        <p:blipFill>
          <a:blip r:embed="rId3" cstate="print"/>
          <a:srcRect/>
          <a:stretch>
            <a:fillRect/>
          </a:stretch>
        </p:blipFill>
        <p:spPr bwMode="auto">
          <a:xfrm>
            <a:off x="2076450" y="2463801"/>
            <a:ext cx="3409950" cy="3490913"/>
          </a:xfrm>
          <a:prstGeom prst="rect">
            <a:avLst/>
          </a:prstGeom>
          <a:noFill/>
          <a:ln w="12700">
            <a:noFill/>
            <a:miter lim="800000"/>
            <a:headEnd/>
            <a:tailEnd/>
          </a:ln>
          <a:effectLst/>
        </p:spPr>
      </p:pic>
      <p:sp>
        <p:nvSpPr>
          <p:cNvPr id="920585" name="Rectangle 9"/>
          <p:cNvSpPr>
            <a:spLocks noChangeArrowheads="1"/>
          </p:cNvSpPr>
          <p:nvPr/>
        </p:nvSpPr>
        <p:spPr bwMode="auto">
          <a:xfrm>
            <a:off x="2101851" y="1449389"/>
            <a:ext cx="3382963" cy="942975"/>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20000"/>
              </a:spcBef>
              <a:spcAft>
                <a:spcPct val="0"/>
              </a:spcAft>
            </a:pPr>
            <a:r>
              <a:rPr lang="en-US" sz="2800" dirty="0">
                <a:solidFill>
                  <a:srgbClr val="FFFFFF"/>
                </a:solidFill>
              </a:rPr>
              <a:t>Kodak DCS460</a:t>
            </a:r>
            <a:br>
              <a:rPr lang="en-US" sz="2800" dirty="0">
                <a:solidFill>
                  <a:srgbClr val="FFFFFF"/>
                </a:solidFill>
              </a:rPr>
            </a:br>
            <a:r>
              <a:rPr lang="en-US" sz="2800" dirty="0">
                <a:solidFill>
                  <a:srgbClr val="FAFD00"/>
                </a:solidFill>
              </a:rPr>
              <a:t>1/30 </a:t>
            </a:r>
            <a:r>
              <a:rPr lang="en-US" sz="2800" dirty="0">
                <a:solidFill>
                  <a:srgbClr val="FFFFFF"/>
                </a:solidFill>
              </a:rPr>
              <a:t>to </a:t>
            </a:r>
            <a:r>
              <a:rPr lang="en-US" sz="2800" dirty="0">
                <a:solidFill>
                  <a:srgbClr val="FAFD00"/>
                </a:solidFill>
              </a:rPr>
              <a:t>30</a:t>
            </a:r>
            <a:r>
              <a:rPr lang="en-US" sz="2800" dirty="0">
                <a:solidFill>
                  <a:srgbClr val="FFFFFF"/>
                </a:solidFill>
              </a:rPr>
              <a:t> sec</a:t>
            </a:r>
          </a:p>
        </p:txBody>
      </p:sp>
      <p:pic>
        <p:nvPicPr>
          <p:cNvPr id="920586" name="Picture 10"/>
          <p:cNvPicPr>
            <a:picLocks noChangeArrowheads="1"/>
          </p:cNvPicPr>
          <p:nvPr/>
        </p:nvPicPr>
        <p:blipFill>
          <a:blip r:embed="rId4" cstate="print"/>
          <a:srcRect/>
          <a:stretch>
            <a:fillRect/>
          </a:stretch>
        </p:blipFill>
        <p:spPr bwMode="auto">
          <a:xfrm>
            <a:off x="6434139" y="2590800"/>
            <a:ext cx="3563937" cy="3162300"/>
          </a:xfrm>
          <a:prstGeom prst="rect">
            <a:avLst/>
          </a:prstGeom>
          <a:noFill/>
          <a:ln w="12700">
            <a:noFill/>
            <a:miter lim="800000"/>
            <a:headEnd/>
            <a:tailEnd/>
          </a:ln>
          <a:effectLst/>
        </p:spPr>
      </p:pic>
      <p:sp>
        <p:nvSpPr>
          <p:cNvPr id="920587" name="Rectangle 11"/>
          <p:cNvSpPr>
            <a:spLocks noChangeArrowheads="1"/>
          </p:cNvSpPr>
          <p:nvPr/>
        </p:nvSpPr>
        <p:spPr bwMode="auto">
          <a:xfrm>
            <a:off x="6372225" y="2597150"/>
            <a:ext cx="3646488" cy="3187700"/>
          </a:xfrm>
          <a:prstGeom prst="rect">
            <a:avLst/>
          </a:prstGeom>
          <a:noFill/>
          <a:ln w="12700">
            <a:solidFill>
              <a:srgbClr val="FFFFFF"/>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pic>
        <p:nvPicPr>
          <p:cNvPr id="43010" name="Picture 2" descr="Kodak DCS460 front">
            <a:extLst>
              <a:ext uri="{FF2B5EF4-FFF2-40B4-BE49-F238E27FC236}">
                <a16:creationId xmlns="" xmlns:a16="http://schemas.microsoft.com/office/drawing/2014/main" id="{B6F707D4-6F02-4493-98BE-6FE861C210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449388"/>
            <a:ext cx="1885951" cy="20877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2546350" y="944564"/>
            <a:ext cx="7207250" cy="5380037"/>
          </a:xfrm>
          <a:prstGeom prst="rect">
            <a:avLst/>
          </a:prstGeom>
          <a:solidFill>
            <a:srgbClr val="000000"/>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pic>
        <p:nvPicPr>
          <p:cNvPr id="922627" name="Picture 3"/>
          <p:cNvPicPr>
            <a:picLocks noChangeArrowheads="1"/>
          </p:cNvPicPr>
          <p:nvPr/>
        </p:nvPicPr>
        <p:blipFill>
          <a:blip r:embed="rId3" cstate="print"/>
          <a:srcRect/>
          <a:stretch>
            <a:fillRect/>
          </a:stretch>
        </p:blipFill>
        <p:spPr bwMode="auto">
          <a:xfrm>
            <a:off x="2517776" y="863601"/>
            <a:ext cx="7167563" cy="5376863"/>
          </a:xfrm>
          <a:prstGeom prst="rect">
            <a:avLst/>
          </a:prstGeom>
          <a:noFill/>
          <a:ln w="12700">
            <a:noFill/>
            <a:miter lim="800000"/>
            <a:headEnd/>
            <a:tailEnd/>
          </a:ln>
          <a:effectLst/>
        </p:spPr>
      </p:pic>
      <p:sp>
        <p:nvSpPr>
          <p:cNvPr id="922628" name="Rectangle 4"/>
          <p:cNvSpPr>
            <a:spLocks noChangeArrowheads="1"/>
          </p:cNvSpPr>
          <p:nvPr/>
        </p:nvSpPr>
        <p:spPr bwMode="auto">
          <a:xfrm>
            <a:off x="2536825" y="233364"/>
            <a:ext cx="7118350" cy="582211"/>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3200" dirty="0">
                <a:solidFill>
                  <a:srgbClr val="FFFFFF"/>
                </a:solidFill>
                <a:effectLst>
                  <a:outerShdw blurRad="38100" dist="38100" dir="2700000" algn="tl">
                    <a:srgbClr val="000000"/>
                  </a:outerShdw>
                </a:effectLst>
              </a:rPr>
              <a:t>Reconstructed radiance map</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ChangeArrowheads="1"/>
          </p:cNvSpPr>
          <p:nvPr/>
        </p:nvSpPr>
        <p:spPr bwMode="auto">
          <a:xfrm>
            <a:off x="4648200" y="6248400"/>
            <a:ext cx="2895600" cy="457200"/>
          </a:xfrm>
          <a:prstGeom prst="rect">
            <a:avLst/>
          </a:prstGeom>
          <a:noFill/>
          <a:ln w="12700">
            <a:noFill/>
            <a:miter lim="800000"/>
            <a:headEnd/>
            <a:tailEnd/>
          </a:ln>
          <a:effectLst>
            <a:outerShdw dist="17961" dir="2700000"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3651" name="Rectangle 3"/>
          <p:cNvSpPr>
            <a:spLocks noGrp="1" noChangeArrowheads="1"/>
          </p:cNvSpPr>
          <p:nvPr>
            <p:ph type="title"/>
          </p:nvPr>
        </p:nvSpPr>
        <p:spPr>
          <a:xfrm>
            <a:off x="2209800" y="228600"/>
            <a:ext cx="7772400" cy="1143000"/>
          </a:xfrm>
          <a:noFill/>
          <a:ln/>
        </p:spPr>
        <p:txBody>
          <a:bodyPr/>
          <a:lstStyle/>
          <a:p>
            <a:r>
              <a:rPr lang="en-US"/>
              <a:t>Results: Color Film</a:t>
            </a:r>
          </a:p>
        </p:txBody>
      </p:sp>
      <p:sp>
        <p:nvSpPr>
          <p:cNvPr id="923652" name="Rectangle 4"/>
          <p:cNvSpPr>
            <a:spLocks noGrp="1" noChangeArrowheads="1"/>
          </p:cNvSpPr>
          <p:nvPr>
            <p:ph type="body" idx="1"/>
          </p:nvPr>
        </p:nvSpPr>
        <p:spPr>
          <a:xfrm>
            <a:off x="3352800" y="1219200"/>
            <a:ext cx="6629400" cy="4114800"/>
          </a:xfrm>
          <a:noFill/>
          <a:ln/>
        </p:spPr>
        <p:txBody>
          <a:bodyPr/>
          <a:lstStyle/>
          <a:p>
            <a:pPr marL="0" indent="0">
              <a:buNone/>
            </a:pPr>
            <a:r>
              <a:rPr lang="en-US" dirty="0"/>
              <a:t>Kodak Gold ASA 100, </a:t>
            </a:r>
            <a:r>
              <a:rPr lang="en-US" dirty="0" err="1"/>
              <a:t>PhotoCD</a:t>
            </a:r>
            <a:endParaRPr lang="en-US" dirty="0"/>
          </a:p>
        </p:txBody>
      </p:sp>
      <p:pic>
        <p:nvPicPr>
          <p:cNvPr id="923653" name="Picture 5"/>
          <p:cNvPicPr>
            <a:picLocks noChangeArrowheads="1"/>
          </p:cNvPicPr>
          <p:nvPr/>
        </p:nvPicPr>
        <p:blipFill>
          <a:blip r:embed="rId3" cstate="print"/>
          <a:srcRect/>
          <a:stretch>
            <a:fillRect/>
          </a:stretch>
        </p:blipFill>
        <p:spPr bwMode="auto">
          <a:xfrm>
            <a:off x="3110732" y="1892300"/>
            <a:ext cx="5970536" cy="4813300"/>
          </a:xfrm>
          <a:prstGeom prst="rect">
            <a:avLst/>
          </a:prstGeom>
          <a:noFill/>
          <a:ln w="12700">
            <a:noFill/>
            <a:miter lim="800000"/>
            <a:headEnd/>
            <a:tailEnd/>
          </a:ln>
          <a:effec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698" name="Picture 2"/>
          <p:cNvPicPr>
            <a:picLocks noChangeArrowheads="1"/>
          </p:cNvPicPr>
          <p:nvPr/>
        </p:nvPicPr>
        <p:blipFill>
          <a:blip r:embed="rId3" cstate="print"/>
          <a:srcRect/>
          <a:stretch>
            <a:fillRect/>
          </a:stretch>
        </p:blipFill>
        <p:spPr bwMode="auto">
          <a:xfrm>
            <a:off x="4531179" y="1353"/>
            <a:ext cx="7660822" cy="6856648"/>
          </a:xfrm>
          <a:prstGeom prst="rect">
            <a:avLst/>
          </a:prstGeom>
          <a:noFill/>
          <a:ln w="12700">
            <a:noFill/>
            <a:miter lim="800000"/>
            <a:headEnd/>
            <a:tailEnd/>
          </a:ln>
          <a:effectLst/>
        </p:spPr>
      </p:pic>
      <p:sp>
        <p:nvSpPr>
          <p:cNvPr id="925699" name="Rectangle 3"/>
          <p:cNvSpPr>
            <a:spLocks noChangeArrowheads="1"/>
          </p:cNvSpPr>
          <p:nvPr/>
        </p:nvSpPr>
        <p:spPr bwMode="auto">
          <a:xfrm>
            <a:off x="4648200" y="6248400"/>
            <a:ext cx="2895600" cy="457200"/>
          </a:xfrm>
          <a:prstGeom prst="rect">
            <a:avLst/>
          </a:prstGeom>
          <a:noFill/>
          <a:ln w="12700">
            <a:noFill/>
            <a:miter lim="800000"/>
            <a:headEnd/>
            <a:tailEnd/>
          </a:ln>
          <a:effectLst>
            <a:outerShdw dist="17961" dir="2700000"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5700" name="Rectangle 4"/>
          <p:cNvSpPr>
            <a:spLocks noGrp="1" noChangeArrowheads="1"/>
          </p:cNvSpPr>
          <p:nvPr>
            <p:ph type="title"/>
          </p:nvPr>
        </p:nvSpPr>
        <p:spPr>
          <a:xfrm>
            <a:off x="339687" y="208119"/>
            <a:ext cx="2659785" cy="2041157"/>
          </a:xfrm>
          <a:noFill/>
          <a:ln/>
        </p:spPr>
        <p:txBody>
          <a:bodyPr/>
          <a:lstStyle/>
          <a:p>
            <a:pPr algn="l"/>
            <a:r>
              <a:rPr lang="en-US" dirty="0"/>
              <a:t>Recovered </a:t>
            </a:r>
            <a:br>
              <a:rPr lang="en-US" dirty="0"/>
            </a:br>
            <a:r>
              <a:rPr lang="en-US" dirty="0"/>
              <a:t>Response </a:t>
            </a:r>
            <a:br>
              <a:rPr lang="en-US" dirty="0"/>
            </a:br>
            <a:r>
              <a:rPr lang="en-US" dirty="0"/>
              <a:t>Curves</a:t>
            </a:r>
          </a:p>
        </p:txBody>
      </p:sp>
      <p:sp>
        <p:nvSpPr>
          <p:cNvPr id="925701" name="Rectangle 5"/>
          <p:cNvSpPr>
            <a:spLocks noChangeArrowheads="1"/>
          </p:cNvSpPr>
          <p:nvPr/>
        </p:nvSpPr>
        <p:spPr bwMode="auto">
          <a:xfrm>
            <a:off x="5029200" y="391347"/>
            <a:ext cx="759824" cy="520655"/>
          </a:xfrm>
          <a:prstGeom prst="rect">
            <a:avLst/>
          </a:prstGeom>
          <a:noFill/>
          <a:ln w="12700">
            <a:noFill/>
            <a:miter lim="800000"/>
            <a:headEnd/>
            <a:tailEnd/>
          </a:ln>
          <a:effectLst/>
        </p:spPr>
        <p:txBody>
          <a:bodyPr wrap="none" lIns="90488" tIns="44450" rIns="90488" bIns="44450">
            <a:spAutoFit/>
          </a:bodyPr>
          <a:lstStyle/>
          <a:p>
            <a:pPr eaLnBrk="0" fontAlgn="base" hangingPunct="0">
              <a:spcBef>
                <a:spcPct val="0"/>
              </a:spcBef>
              <a:spcAft>
                <a:spcPct val="0"/>
              </a:spcAft>
            </a:pPr>
            <a:r>
              <a:rPr lang="en-US" sz="2800" dirty="0">
                <a:solidFill>
                  <a:srgbClr val="FC0128"/>
                </a:solidFill>
              </a:rPr>
              <a:t>Red</a:t>
            </a:r>
          </a:p>
        </p:txBody>
      </p:sp>
      <p:sp>
        <p:nvSpPr>
          <p:cNvPr id="925702" name="Rectangle 6"/>
          <p:cNvSpPr>
            <a:spLocks noChangeArrowheads="1"/>
          </p:cNvSpPr>
          <p:nvPr/>
        </p:nvSpPr>
        <p:spPr bwMode="auto">
          <a:xfrm>
            <a:off x="8915400" y="391346"/>
            <a:ext cx="1059586" cy="520655"/>
          </a:xfrm>
          <a:prstGeom prst="rect">
            <a:avLst/>
          </a:prstGeom>
          <a:noFill/>
          <a:ln w="12700">
            <a:noFill/>
            <a:miter lim="800000"/>
            <a:headEnd/>
            <a:tailEnd/>
          </a:ln>
          <a:effectLst/>
        </p:spPr>
        <p:txBody>
          <a:bodyPr wrap="none" lIns="90488" tIns="44450" rIns="90488" bIns="44450">
            <a:spAutoFit/>
          </a:bodyPr>
          <a:lstStyle/>
          <a:p>
            <a:pPr eaLnBrk="0" fontAlgn="base" hangingPunct="0">
              <a:spcBef>
                <a:spcPct val="0"/>
              </a:spcBef>
              <a:spcAft>
                <a:spcPct val="0"/>
              </a:spcAft>
            </a:pPr>
            <a:r>
              <a:rPr lang="en-US" sz="2800" dirty="0">
                <a:solidFill>
                  <a:srgbClr val="00FF00"/>
                </a:solidFill>
              </a:rPr>
              <a:t>Green</a:t>
            </a:r>
          </a:p>
        </p:txBody>
      </p:sp>
      <p:sp>
        <p:nvSpPr>
          <p:cNvPr id="925703" name="Rectangle 7"/>
          <p:cNvSpPr>
            <a:spLocks noChangeArrowheads="1"/>
          </p:cNvSpPr>
          <p:nvPr/>
        </p:nvSpPr>
        <p:spPr bwMode="auto">
          <a:xfrm>
            <a:off x="8945336" y="3693413"/>
            <a:ext cx="920125" cy="520655"/>
          </a:xfrm>
          <a:prstGeom prst="rect">
            <a:avLst/>
          </a:prstGeom>
          <a:noFill/>
          <a:ln w="12700">
            <a:noFill/>
            <a:miter lim="800000"/>
            <a:headEnd/>
            <a:tailEnd/>
          </a:ln>
          <a:effectLst/>
        </p:spPr>
        <p:txBody>
          <a:bodyPr wrap="none" lIns="90488" tIns="44450" rIns="90488" bIns="44450">
            <a:spAutoFit/>
          </a:bodyPr>
          <a:lstStyle/>
          <a:p>
            <a:pPr eaLnBrk="0" fontAlgn="base" hangingPunct="0">
              <a:spcBef>
                <a:spcPct val="0"/>
              </a:spcBef>
              <a:spcAft>
                <a:spcPct val="0"/>
              </a:spcAft>
            </a:pPr>
            <a:r>
              <a:rPr lang="en-US" sz="2800" dirty="0">
                <a:solidFill>
                  <a:srgbClr val="FFFFFF"/>
                </a:solidFill>
              </a:rPr>
              <a:t>RGB</a:t>
            </a:r>
          </a:p>
        </p:txBody>
      </p:sp>
      <p:sp>
        <p:nvSpPr>
          <p:cNvPr id="925704" name="Rectangle 8"/>
          <p:cNvSpPr>
            <a:spLocks noChangeArrowheads="1"/>
          </p:cNvSpPr>
          <p:nvPr/>
        </p:nvSpPr>
        <p:spPr bwMode="auto">
          <a:xfrm>
            <a:off x="4999264" y="3693413"/>
            <a:ext cx="859211" cy="520655"/>
          </a:xfrm>
          <a:prstGeom prst="rect">
            <a:avLst/>
          </a:prstGeom>
          <a:noFill/>
          <a:ln w="12700">
            <a:noFill/>
            <a:miter lim="800000"/>
            <a:headEnd/>
            <a:tailEnd/>
          </a:ln>
          <a:effectLst/>
        </p:spPr>
        <p:txBody>
          <a:bodyPr wrap="none" lIns="90488" tIns="44450" rIns="90488" bIns="44450">
            <a:spAutoFit/>
          </a:bodyPr>
          <a:lstStyle/>
          <a:p>
            <a:pPr eaLnBrk="0" fontAlgn="base" hangingPunct="0">
              <a:spcBef>
                <a:spcPct val="0"/>
              </a:spcBef>
              <a:spcAft>
                <a:spcPct val="0"/>
              </a:spcAft>
            </a:pPr>
            <a:r>
              <a:rPr lang="en-US" sz="2800" dirty="0">
                <a:solidFill>
                  <a:srgbClr val="114FFB"/>
                </a:solidFill>
              </a:rPr>
              <a:t>Blue</a:t>
            </a:r>
          </a:p>
        </p:txBody>
      </p:sp>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D22D11B7-CFDF-4732-9A26-0DA30688C76D}"/>
                  </a:ext>
                </a:extLst>
              </p:cNvPr>
              <p:cNvSpPr txBox="1"/>
              <p:nvPr/>
            </p:nvSpPr>
            <p:spPr>
              <a:xfrm>
                <a:off x="339687" y="2667000"/>
                <a:ext cx="3089313" cy="830997"/>
              </a:xfrm>
              <a:prstGeom prst="rect">
                <a:avLst/>
              </a:prstGeom>
              <a:noFill/>
            </p:spPr>
            <p:txBody>
              <a:bodyPr wrap="square" rtlCol="0">
                <a:spAutoFit/>
              </a:bodyPr>
              <a:lstStyle/>
              <a:p>
                <a:pPr eaLnBrk="0" fontAlgn="base" hangingPunct="0">
                  <a:spcBef>
                    <a:spcPct val="0"/>
                  </a:spcBef>
                  <a:spcAft>
                    <a:spcPct val="0"/>
                  </a:spcAft>
                </a:pPr>
                <a:r>
                  <a:rPr lang="en-US" sz="2400" dirty="0">
                    <a:solidFill>
                      <a:srgbClr val="FFFFFF"/>
                    </a:solidFill>
                    <a:latin typeface="Arial" charset="0"/>
                  </a:rPr>
                  <a:t>Note: we recover </a:t>
                </a:r>
                <a14:m>
                  <m:oMath xmlns:m="http://schemas.openxmlformats.org/officeDocument/2006/math">
                    <m:r>
                      <a:rPr lang="en-US" sz="2400" i="1" dirty="0" smtClean="0">
                        <a:solidFill>
                          <a:srgbClr val="FFFFFF"/>
                        </a:solidFill>
                        <a:latin typeface="Cambria Math" panose="02040503050406030204" pitchFamily="18" charset="0"/>
                      </a:rPr>
                      <m:t>𝑔</m:t>
                    </m:r>
                  </m:oMath>
                </a14:m>
                <a:r>
                  <a:rPr lang="en-US" sz="2400" dirty="0">
                    <a:solidFill>
                      <a:srgbClr val="FFFFFF"/>
                    </a:solidFill>
                    <a:latin typeface="Arial" charset="0"/>
                  </a:rPr>
                  <a:t> for each of RGB</a:t>
                </a:r>
              </a:p>
            </p:txBody>
          </p:sp>
        </mc:Choice>
        <mc:Fallback xmlns="">
          <p:sp>
            <p:nvSpPr>
              <p:cNvPr id="2" name="TextBox 1">
                <a:extLst>
                  <a:ext uri="{FF2B5EF4-FFF2-40B4-BE49-F238E27FC236}">
                    <a16:creationId xmlns:a16="http://schemas.microsoft.com/office/drawing/2014/main" id="{D22D11B7-CFDF-4732-9A26-0DA30688C76D}"/>
                  </a:ext>
                </a:extLst>
              </p:cNvPr>
              <p:cNvSpPr txBox="1">
                <a:spLocks noRot="1" noChangeAspect="1" noMove="1" noResize="1" noEditPoints="1" noAdjustHandles="1" noChangeArrowheads="1" noChangeShapeType="1" noTextEdit="1"/>
              </p:cNvSpPr>
              <p:nvPr/>
            </p:nvSpPr>
            <p:spPr>
              <a:xfrm>
                <a:off x="339687" y="2667000"/>
                <a:ext cx="3089313" cy="830997"/>
              </a:xfrm>
              <a:prstGeom prst="rect">
                <a:avLst/>
              </a:prstGeom>
              <a:blipFill>
                <a:blip r:embed="rId4"/>
                <a:stretch>
                  <a:fillRect l="-3156" t="-5147" b="-16176"/>
                </a:stretch>
              </a:blipFill>
            </p:spPr>
            <p:txBody>
              <a:bodyPr/>
              <a:lstStyle/>
              <a:p>
                <a:r>
                  <a:rPr lang="en-US">
                    <a:noFill/>
                  </a:rPr>
                  <a:t> </a:t>
                </a:r>
              </a:p>
            </p:txBody>
          </p:sp>
        </mc:Fallback>
      </mc:AlternateContent>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ChangeArrowheads="1"/>
          </p:cNvSpPr>
          <p:nvPr/>
        </p:nvSpPr>
        <p:spPr bwMode="auto">
          <a:xfrm>
            <a:off x="4397375" y="3352800"/>
            <a:ext cx="1157288" cy="2971800"/>
          </a:xfrm>
          <a:prstGeom prst="rect">
            <a:avLst/>
          </a:prstGeom>
          <a:solidFill>
            <a:srgbClr val="000000"/>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9795" name="Rectangle 3"/>
          <p:cNvSpPr>
            <a:spLocks noChangeArrowheads="1"/>
          </p:cNvSpPr>
          <p:nvPr/>
        </p:nvSpPr>
        <p:spPr bwMode="auto">
          <a:xfrm>
            <a:off x="4648200" y="6248400"/>
            <a:ext cx="2895600" cy="457200"/>
          </a:xfrm>
          <a:prstGeom prst="rect">
            <a:avLst/>
          </a:prstGeom>
          <a:noFill/>
          <a:ln w="12700">
            <a:noFill/>
            <a:miter lim="800000"/>
            <a:headEnd/>
            <a:tailEnd/>
          </a:ln>
          <a:effectLst>
            <a:outerShdw dist="17961" dir="2700000"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29796" name="Rectangle 4"/>
          <p:cNvSpPr>
            <a:spLocks noGrp="1" noChangeArrowheads="1"/>
          </p:cNvSpPr>
          <p:nvPr>
            <p:ph type="title"/>
          </p:nvPr>
        </p:nvSpPr>
        <p:spPr>
          <a:xfrm>
            <a:off x="404019" y="486120"/>
            <a:ext cx="4572000" cy="914400"/>
          </a:xfrm>
          <a:noFill/>
          <a:ln/>
        </p:spPr>
        <p:txBody>
          <a:bodyPr/>
          <a:lstStyle/>
          <a:p>
            <a:r>
              <a:rPr lang="en-US" dirty="0"/>
              <a:t>The Radiance Map</a:t>
            </a:r>
          </a:p>
        </p:txBody>
      </p:sp>
      <p:sp>
        <p:nvSpPr>
          <p:cNvPr id="929797" name="Rectangle 5"/>
          <p:cNvSpPr>
            <a:spLocks noChangeArrowheads="1"/>
          </p:cNvSpPr>
          <p:nvPr/>
        </p:nvSpPr>
        <p:spPr bwMode="auto">
          <a:xfrm>
            <a:off x="6292850" y="609600"/>
            <a:ext cx="3392488" cy="5715000"/>
          </a:xfrm>
          <a:prstGeom prst="rect">
            <a:avLst/>
          </a:prstGeom>
          <a:solidFill>
            <a:srgbClr val="000000"/>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pic>
        <p:nvPicPr>
          <p:cNvPr id="929798" name="Picture 6"/>
          <p:cNvPicPr>
            <a:picLocks noChangeArrowheads="1"/>
          </p:cNvPicPr>
          <p:nvPr/>
        </p:nvPicPr>
        <p:blipFill>
          <a:blip r:embed="rId3" cstate="print"/>
          <a:srcRect/>
          <a:stretch>
            <a:fillRect/>
          </a:stretch>
        </p:blipFill>
        <p:spPr bwMode="auto">
          <a:xfrm>
            <a:off x="6203950" y="533400"/>
            <a:ext cx="3379788" cy="5702300"/>
          </a:xfrm>
          <a:prstGeom prst="rect">
            <a:avLst/>
          </a:prstGeom>
          <a:noFill/>
          <a:ln w="12700">
            <a:noFill/>
            <a:miter lim="800000"/>
            <a:headEnd/>
            <a:tailEnd/>
          </a:ln>
          <a:effectLst/>
        </p:spPr>
      </p:pic>
      <p:pic>
        <p:nvPicPr>
          <p:cNvPr id="929799" name="Picture 7"/>
          <p:cNvPicPr>
            <a:picLocks noChangeArrowheads="1"/>
          </p:cNvPicPr>
          <p:nvPr/>
        </p:nvPicPr>
        <p:blipFill>
          <a:blip r:embed="rId4" cstate="print"/>
          <a:srcRect/>
          <a:stretch>
            <a:fillRect/>
          </a:stretch>
        </p:blipFill>
        <p:spPr bwMode="auto">
          <a:xfrm>
            <a:off x="4335464" y="3314701"/>
            <a:ext cx="1150937" cy="2936875"/>
          </a:xfrm>
          <a:prstGeom prst="rect">
            <a:avLst/>
          </a:prstGeom>
          <a:noFill/>
          <a:ln w="12700">
            <a:noFill/>
            <a:miter lim="800000"/>
            <a:headEnd/>
            <a:tailEnd/>
          </a:ln>
          <a:effectLst/>
        </p:spPr>
      </p:pic>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1AD97008-60F6-41D1-A5B7-3027FF2C44C9}"/>
                  </a:ext>
                </a:extLst>
              </p:cNvPr>
              <p:cNvSpPr txBox="1"/>
              <p:nvPr/>
            </p:nvSpPr>
            <p:spPr>
              <a:xfrm>
                <a:off x="6397453" y="15607"/>
                <a:ext cx="5794547" cy="461665"/>
              </a:xfrm>
              <a:prstGeom prst="rect">
                <a:avLst/>
              </a:prstGeom>
              <a:noFill/>
            </p:spPr>
            <p:txBody>
              <a:bodyPr wrap="square">
                <a:spAutoFit/>
              </a:bodyPr>
              <a:lstStyle/>
              <a:p>
                <a:pPr eaLnBrk="0" fontAlgn="base" hangingPunct="0">
                  <a:spcBef>
                    <a:spcPct val="0"/>
                  </a:spcBef>
                  <a:spcAft>
                    <a:spcPct val="0"/>
                  </a:spcAft>
                </a:pPr>
                <a14:m>
                  <m:oMath xmlns:m="http://schemas.openxmlformats.org/officeDocument/2006/math">
                    <m:r>
                      <a:rPr lang="en-US" sz="2400" i="1" smtClean="0">
                        <a:solidFill>
                          <a:srgbClr val="FFFFFF"/>
                        </a:solidFill>
                        <a:latin typeface="Cambria Math" panose="02040503050406030204" pitchFamily="18" charset="0"/>
                      </a:rPr>
                      <m:t>𝐸</m:t>
                    </m:r>
                  </m:oMath>
                </a14:m>
                <a:r>
                  <a:rPr lang="en-US" sz="2400" dirty="0">
                    <a:solidFill>
                      <a:srgbClr val="000000"/>
                    </a:solidFill>
                    <a:latin typeface="Arial" charset="0"/>
                  </a:rPr>
                  <a:t> </a:t>
                </a:r>
                <a:r>
                  <a:rPr lang="en-US" sz="2000" dirty="0">
                    <a:solidFill>
                      <a:srgbClr val="FFFFFF"/>
                    </a:solidFill>
                    <a:latin typeface="Arial" charset="0"/>
                  </a:rPr>
                  <a:t>= Radiance map (averaged across RGB)</a:t>
                </a:r>
                <a:endParaRPr lang="en-US" sz="2400" dirty="0">
                  <a:solidFill>
                    <a:srgbClr val="FFFFFF"/>
                  </a:solidFill>
                  <a:latin typeface="Arial" charset="0"/>
                </a:endParaRPr>
              </a:p>
            </p:txBody>
          </p:sp>
        </mc:Choice>
        <mc:Fallback xmlns="">
          <p:sp>
            <p:nvSpPr>
              <p:cNvPr id="2" name="TextBox 1">
                <a:extLst>
                  <a:ext uri="{FF2B5EF4-FFF2-40B4-BE49-F238E27FC236}">
                    <a16:creationId xmlns:a16="http://schemas.microsoft.com/office/drawing/2014/main" id="{1AD97008-60F6-41D1-A5B7-3027FF2C44C9}"/>
                  </a:ext>
                </a:extLst>
              </p:cNvPr>
              <p:cNvSpPr txBox="1">
                <a:spLocks noRot="1" noChangeAspect="1" noMove="1" noResize="1" noEditPoints="1" noAdjustHandles="1" noChangeArrowheads="1" noChangeShapeType="1" noTextEdit="1"/>
              </p:cNvSpPr>
              <p:nvPr/>
            </p:nvSpPr>
            <p:spPr>
              <a:xfrm>
                <a:off x="6397453" y="15607"/>
                <a:ext cx="5794547" cy="461665"/>
              </a:xfrm>
              <a:prstGeom prst="rect">
                <a:avLst/>
              </a:prstGeom>
              <a:blipFill>
                <a:blip r:embed="rId5"/>
                <a:stretch>
                  <a:fillRect l="-210" b="-22667"/>
                </a:stretch>
              </a:blipFill>
            </p:spPr>
            <p:txBody>
              <a:bodyPr/>
              <a:lstStyle/>
              <a:p>
                <a:r>
                  <a:rPr lang="en-US">
                    <a:noFill/>
                  </a:rPr>
                  <a:t> </a:t>
                </a:r>
              </a:p>
            </p:txBody>
          </p:sp>
        </mc:Fallback>
      </mc:AlternateContent>
      <p:sp>
        <p:nvSpPr>
          <p:cNvPr id="3" name="TextBox 2">
            <a:extLst>
              <a:ext uri="{FF2B5EF4-FFF2-40B4-BE49-F238E27FC236}">
                <a16:creationId xmlns="" xmlns:a16="http://schemas.microsoft.com/office/drawing/2014/main" id="{C1415F1B-71DB-4836-B643-9EE72DD8A3E6}"/>
              </a:ext>
            </a:extLst>
          </p:cNvPr>
          <p:cNvSpPr txBox="1"/>
          <p:nvPr/>
        </p:nvSpPr>
        <p:spPr>
          <a:xfrm>
            <a:off x="498427" y="1942112"/>
            <a:ext cx="4244181" cy="830997"/>
          </a:xfrm>
          <a:prstGeom prst="rect">
            <a:avLst/>
          </a:prstGeom>
          <a:noFill/>
        </p:spPr>
        <p:txBody>
          <a:bodyPr wrap="square" rtlCol="0">
            <a:spAutoFit/>
          </a:bodyPr>
          <a:lstStyle/>
          <a:p>
            <a:pPr eaLnBrk="0" fontAlgn="base" hangingPunct="0">
              <a:spcBef>
                <a:spcPct val="0"/>
              </a:spcBef>
              <a:spcAft>
                <a:spcPct val="0"/>
              </a:spcAft>
            </a:pPr>
            <a:r>
              <a:rPr lang="en-US" sz="2400" dirty="0">
                <a:solidFill>
                  <a:srgbClr val="FFFFFF"/>
                </a:solidFill>
                <a:latin typeface="Arial" charset="0"/>
              </a:rPr>
              <a:t>False color map to show relative range of output</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store this?</a:t>
            </a:r>
          </a:p>
        </p:txBody>
      </p:sp>
      <p:sp>
        <p:nvSpPr>
          <p:cNvPr id="3" name="Content Placeholder 2"/>
          <p:cNvSpPr>
            <a:spLocks noGrp="1"/>
          </p:cNvSpPr>
          <p:nvPr>
            <p:ph idx="1"/>
          </p:nvPr>
        </p:nvSpPr>
        <p:spPr/>
        <p:txBody>
          <a:bodyPr/>
          <a:lstStyle/>
          <a:p>
            <a:endParaRPr lang="en-US"/>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Rectangle 2"/>
          <p:cNvSpPr>
            <a:spLocks noGrp="1" noChangeArrowheads="1"/>
          </p:cNvSpPr>
          <p:nvPr>
            <p:ph type="title"/>
          </p:nvPr>
        </p:nvSpPr>
        <p:spPr>
          <a:xfrm>
            <a:off x="1524000" y="609600"/>
            <a:ext cx="9144000" cy="1143000"/>
          </a:xfrm>
        </p:spPr>
        <p:txBody>
          <a:bodyPr/>
          <a:lstStyle/>
          <a:p>
            <a:r>
              <a:rPr lang="en-US"/>
              <a:t>Portable FloatMap (.pfm)</a:t>
            </a:r>
          </a:p>
        </p:txBody>
      </p:sp>
      <p:sp>
        <p:nvSpPr>
          <p:cNvPr id="1301507" name="Rectangle 3"/>
          <p:cNvSpPr>
            <a:spLocks noChangeArrowheads="1"/>
          </p:cNvSpPr>
          <p:nvPr/>
        </p:nvSpPr>
        <p:spPr bwMode="auto">
          <a:xfrm>
            <a:off x="2057400" y="1524000"/>
            <a:ext cx="8077200" cy="762000"/>
          </a:xfrm>
          <a:prstGeom prst="rect">
            <a:avLst/>
          </a:prstGeom>
          <a:noFill/>
          <a:ln w="9525">
            <a:noFill/>
            <a:miter lim="800000"/>
            <a:headEnd/>
            <a:tailEnd/>
          </a:ln>
          <a:effectLst/>
        </p:spPr>
        <p:txBody>
          <a:bodyPr/>
          <a:lstStyle/>
          <a:p>
            <a:pPr marL="342900" indent="-342900" fontAlgn="base">
              <a:spcBef>
                <a:spcPct val="20000"/>
              </a:spcBef>
              <a:spcAft>
                <a:spcPct val="0"/>
              </a:spcAft>
              <a:buClr>
                <a:srgbClr val="FFFFFF"/>
              </a:buClr>
              <a:buSzPct val="100000"/>
              <a:buFontTx/>
              <a:buChar char="•"/>
            </a:pPr>
            <a:r>
              <a:rPr lang="en-US" sz="2800">
                <a:solidFill>
                  <a:srgbClr val="FFFFFF"/>
                </a:solidFill>
              </a:rPr>
              <a:t>12 bytes per pixel, 4 for each channel</a:t>
            </a:r>
          </a:p>
        </p:txBody>
      </p:sp>
      <p:sp>
        <p:nvSpPr>
          <p:cNvPr id="1301508" name="Rectangle 4"/>
          <p:cNvSpPr>
            <a:spLocks noChangeArrowheads="1"/>
          </p:cNvSpPr>
          <p:nvPr/>
        </p:nvSpPr>
        <p:spPr bwMode="auto">
          <a:xfrm>
            <a:off x="4267200" y="25146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09" name="Rectangle 5"/>
          <p:cNvSpPr>
            <a:spLocks noChangeArrowheads="1"/>
          </p:cNvSpPr>
          <p:nvPr/>
        </p:nvSpPr>
        <p:spPr bwMode="auto">
          <a:xfrm>
            <a:off x="44958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10" name="Rectangle 6"/>
          <p:cNvSpPr>
            <a:spLocks noChangeArrowheads="1"/>
          </p:cNvSpPr>
          <p:nvPr/>
        </p:nvSpPr>
        <p:spPr bwMode="auto">
          <a:xfrm>
            <a:off x="47244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11" name="Rectangle 7"/>
          <p:cNvSpPr>
            <a:spLocks noChangeArrowheads="1"/>
          </p:cNvSpPr>
          <p:nvPr/>
        </p:nvSpPr>
        <p:spPr bwMode="auto">
          <a:xfrm>
            <a:off x="49530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12" name="Rectangle 8"/>
          <p:cNvSpPr>
            <a:spLocks noChangeArrowheads="1"/>
          </p:cNvSpPr>
          <p:nvPr/>
        </p:nvSpPr>
        <p:spPr bwMode="auto">
          <a:xfrm>
            <a:off x="51816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13" name="Rectangle 9"/>
          <p:cNvSpPr>
            <a:spLocks noChangeArrowheads="1"/>
          </p:cNvSpPr>
          <p:nvPr/>
        </p:nvSpPr>
        <p:spPr bwMode="auto">
          <a:xfrm>
            <a:off x="54102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14" name="Rectangle 10"/>
          <p:cNvSpPr>
            <a:spLocks noChangeArrowheads="1"/>
          </p:cNvSpPr>
          <p:nvPr/>
        </p:nvSpPr>
        <p:spPr bwMode="auto">
          <a:xfrm>
            <a:off x="56388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15" name="Rectangle 11"/>
          <p:cNvSpPr>
            <a:spLocks noChangeArrowheads="1"/>
          </p:cNvSpPr>
          <p:nvPr/>
        </p:nvSpPr>
        <p:spPr bwMode="auto">
          <a:xfrm>
            <a:off x="58674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16" name="Rectangle 12"/>
          <p:cNvSpPr>
            <a:spLocks noChangeArrowheads="1"/>
          </p:cNvSpPr>
          <p:nvPr/>
        </p:nvSpPr>
        <p:spPr bwMode="auto">
          <a:xfrm>
            <a:off x="2438400" y="2514600"/>
            <a:ext cx="228600" cy="228600"/>
          </a:xfrm>
          <a:prstGeom prst="rect">
            <a:avLst/>
          </a:prstGeom>
          <a:solidFill>
            <a:srgbClr val="C0C0C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17" name="Rectangle 13"/>
          <p:cNvSpPr>
            <a:spLocks noChangeArrowheads="1"/>
          </p:cNvSpPr>
          <p:nvPr/>
        </p:nvSpPr>
        <p:spPr bwMode="auto">
          <a:xfrm>
            <a:off x="2667000" y="25146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18" name="Rectangle 14"/>
          <p:cNvSpPr>
            <a:spLocks noChangeArrowheads="1"/>
          </p:cNvSpPr>
          <p:nvPr/>
        </p:nvSpPr>
        <p:spPr bwMode="auto">
          <a:xfrm>
            <a:off x="2895600" y="25146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19" name="Rectangle 15"/>
          <p:cNvSpPr>
            <a:spLocks noChangeArrowheads="1"/>
          </p:cNvSpPr>
          <p:nvPr/>
        </p:nvSpPr>
        <p:spPr bwMode="auto">
          <a:xfrm>
            <a:off x="3124200" y="25146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20" name="Rectangle 16"/>
          <p:cNvSpPr>
            <a:spLocks noChangeArrowheads="1"/>
          </p:cNvSpPr>
          <p:nvPr/>
        </p:nvSpPr>
        <p:spPr bwMode="auto">
          <a:xfrm>
            <a:off x="3352800" y="25146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21" name="Rectangle 17"/>
          <p:cNvSpPr>
            <a:spLocks noChangeArrowheads="1"/>
          </p:cNvSpPr>
          <p:nvPr/>
        </p:nvSpPr>
        <p:spPr bwMode="auto">
          <a:xfrm>
            <a:off x="3581400" y="25146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22" name="Rectangle 18"/>
          <p:cNvSpPr>
            <a:spLocks noChangeArrowheads="1"/>
          </p:cNvSpPr>
          <p:nvPr/>
        </p:nvSpPr>
        <p:spPr bwMode="auto">
          <a:xfrm>
            <a:off x="3810000" y="25146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23" name="Rectangle 19"/>
          <p:cNvSpPr>
            <a:spLocks noChangeArrowheads="1"/>
          </p:cNvSpPr>
          <p:nvPr/>
        </p:nvSpPr>
        <p:spPr bwMode="auto">
          <a:xfrm>
            <a:off x="4038600" y="25146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24" name="Rectangle 20"/>
          <p:cNvSpPr>
            <a:spLocks noChangeArrowheads="1"/>
          </p:cNvSpPr>
          <p:nvPr/>
        </p:nvSpPr>
        <p:spPr bwMode="auto">
          <a:xfrm>
            <a:off x="60960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25" name="Rectangle 21"/>
          <p:cNvSpPr>
            <a:spLocks noChangeArrowheads="1"/>
          </p:cNvSpPr>
          <p:nvPr/>
        </p:nvSpPr>
        <p:spPr bwMode="auto">
          <a:xfrm>
            <a:off x="63246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26" name="Rectangle 22"/>
          <p:cNvSpPr>
            <a:spLocks noChangeArrowheads="1"/>
          </p:cNvSpPr>
          <p:nvPr/>
        </p:nvSpPr>
        <p:spPr bwMode="auto">
          <a:xfrm>
            <a:off x="65532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27" name="Rectangle 23"/>
          <p:cNvSpPr>
            <a:spLocks noChangeArrowheads="1"/>
          </p:cNvSpPr>
          <p:nvPr/>
        </p:nvSpPr>
        <p:spPr bwMode="auto">
          <a:xfrm>
            <a:off x="67818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28" name="Rectangle 24"/>
          <p:cNvSpPr>
            <a:spLocks noChangeArrowheads="1"/>
          </p:cNvSpPr>
          <p:nvPr/>
        </p:nvSpPr>
        <p:spPr bwMode="auto">
          <a:xfrm>
            <a:off x="70104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29" name="Rectangle 25"/>
          <p:cNvSpPr>
            <a:spLocks noChangeArrowheads="1"/>
          </p:cNvSpPr>
          <p:nvPr/>
        </p:nvSpPr>
        <p:spPr bwMode="auto">
          <a:xfrm>
            <a:off x="72390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30" name="Rectangle 26"/>
          <p:cNvSpPr>
            <a:spLocks noChangeArrowheads="1"/>
          </p:cNvSpPr>
          <p:nvPr/>
        </p:nvSpPr>
        <p:spPr bwMode="auto">
          <a:xfrm>
            <a:off x="74676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31" name="Rectangle 27"/>
          <p:cNvSpPr>
            <a:spLocks noChangeArrowheads="1"/>
          </p:cNvSpPr>
          <p:nvPr/>
        </p:nvSpPr>
        <p:spPr bwMode="auto">
          <a:xfrm>
            <a:off x="76962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32" name="Rectangle 28"/>
          <p:cNvSpPr>
            <a:spLocks noChangeArrowheads="1"/>
          </p:cNvSpPr>
          <p:nvPr/>
        </p:nvSpPr>
        <p:spPr bwMode="auto">
          <a:xfrm>
            <a:off x="79248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33" name="Rectangle 29"/>
          <p:cNvSpPr>
            <a:spLocks noChangeArrowheads="1"/>
          </p:cNvSpPr>
          <p:nvPr/>
        </p:nvSpPr>
        <p:spPr bwMode="auto">
          <a:xfrm>
            <a:off x="81534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34" name="Rectangle 30"/>
          <p:cNvSpPr>
            <a:spLocks noChangeArrowheads="1"/>
          </p:cNvSpPr>
          <p:nvPr/>
        </p:nvSpPr>
        <p:spPr bwMode="auto">
          <a:xfrm>
            <a:off x="83820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35" name="Rectangle 31"/>
          <p:cNvSpPr>
            <a:spLocks noChangeArrowheads="1"/>
          </p:cNvSpPr>
          <p:nvPr/>
        </p:nvSpPr>
        <p:spPr bwMode="auto">
          <a:xfrm>
            <a:off x="86106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36" name="Rectangle 32"/>
          <p:cNvSpPr>
            <a:spLocks noChangeArrowheads="1"/>
          </p:cNvSpPr>
          <p:nvPr/>
        </p:nvSpPr>
        <p:spPr bwMode="auto">
          <a:xfrm>
            <a:off x="88392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37" name="Rectangle 33"/>
          <p:cNvSpPr>
            <a:spLocks noChangeArrowheads="1"/>
          </p:cNvSpPr>
          <p:nvPr/>
        </p:nvSpPr>
        <p:spPr bwMode="auto">
          <a:xfrm>
            <a:off x="90678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38" name="Rectangle 34"/>
          <p:cNvSpPr>
            <a:spLocks noChangeArrowheads="1"/>
          </p:cNvSpPr>
          <p:nvPr/>
        </p:nvSpPr>
        <p:spPr bwMode="auto">
          <a:xfrm>
            <a:off x="92964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39" name="Rectangle 35"/>
          <p:cNvSpPr>
            <a:spLocks noChangeArrowheads="1"/>
          </p:cNvSpPr>
          <p:nvPr/>
        </p:nvSpPr>
        <p:spPr bwMode="auto">
          <a:xfrm>
            <a:off x="9525000" y="25146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40" name="Rectangle 36"/>
          <p:cNvSpPr>
            <a:spLocks noChangeArrowheads="1"/>
          </p:cNvSpPr>
          <p:nvPr/>
        </p:nvSpPr>
        <p:spPr bwMode="auto">
          <a:xfrm>
            <a:off x="4267200" y="29718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41" name="Rectangle 37"/>
          <p:cNvSpPr>
            <a:spLocks noChangeArrowheads="1"/>
          </p:cNvSpPr>
          <p:nvPr/>
        </p:nvSpPr>
        <p:spPr bwMode="auto">
          <a:xfrm>
            <a:off x="44958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42" name="Rectangle 38"/>
          <p:cNvSpPr>
            <a:spLocks noChangeArrowheads="1"/>
          </p:cNvSpPr>
          <p:nvPr/>
        </p:nvSpPr>
        <p:spPr bwMode="auto">
          <a:xfrm>
            <a:off x="47244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43" name="Rectangle 39"/>
          <p:cNvSpPr>
            <a:spLocks noChangeArrowheads="1"/>
          </p:cNvSpPr>
          <p:nvPr/>
        </p:nvSpPr>
        <p:spPr bwMode="auto">
          <a:xfrm>
            <a:off x="49530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44" name="Rectangle 40"/>
          <p:cNvSpPr>
            <a:spLocks noChangeArrowheads="1"/>
          </p:cNvSpPr>
          <p:nvPr/>
        </p:nvSpPr>
        <p:spPr bwMode="auto">
          <a:xfrm>
            <a:off x="51816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45" name="Rectangle 41"/>
          <p:cNvSpPr>
            <a:spLocks noChangeArrowheads="1"/>
          </p:cNvSpPr>
          <p:nvPr/>
        </p:nvSpPr>
        <p:spPr bwMode="auto">
          <a:xfrm>
            <a:off x="54102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46" name="Rectangle 42"/>
          <p:cNvSpPr>
            <a:spLocks noChangeArrowheads="1"/>
          </p:cNvSpPr>
          <p:nvPr/>
        </p:nvSpPr>
        <p:spPr bwMode="auto">
          <a:xfrm>
            <a:off x="56388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47" name="Rectangle 43"/>
          <p:cNvSpPr>
            <a:spLocks noChangeArrowheads="1"/>
          </p:cNvSpPr>
          <p:nvPr/>
        </p:nvSpPr>
        <p:spPr bwMode="auto">
          <a:xfrm>
            <a:off x="58674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48" name="Rectangle 44"/>
          <p:cNvSpPr>
            <a:spLocks noChangeArrowheads="1"/>
          </p:cNvSpPr>
          <p:nvPr/>
        </p:nvSpPr>
        <p:spPr bwMode="auto">
          <a:xfrm>
            <a:off x="2438400" y="2971800"/>
            <a:ext cx="228600" cy="228600"/>
          </a:xfrm>
          <a:prstGeom prst="rect">
            <a:avLst/>
          </a:prstGeom>
          <a:solidFill>
            <a:srgbClr val="C0C0C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49" name="Rectangle 45"/>
          <p:cNvSpPr>
            <a:spLocks noChangeArrowheads="1"/>
          </p:cNvSpPr>
          <p:nvPr/>
        </p:nvSpPr>
        <p:spPr bwMode="auto">
          <a:xfrm>
            <a:off x="2667000" y="29718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50" name="Rectangle 46"/>
          <p:cNvSpPr>
            <a:spLocks noChangeArrowheads="1"/>
          </p:cNvSpPr>
          <p:nvPr/>
        </p:nvSpPr>
        <p:spPr bwMode="auto">
          <a:xfrm>
            <a:off x="2895600" y="29718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51" name="Rectangle 47"/>
          <p:cNvSpPr>
            <a:spLocks noChangeArrowheads="1"/>
          </p:cNvSpPr>
          <p:nvPr/>
        </p:nvSpPr>
        <p:spPr bwMode="auto">
          <a:xfrm>
            <a:off x="3124200" y="29718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52" name="Rectangle 48"/>
          <p:cNvSpPr>
            <a:spLocks noChangeArrowheads="1"/>
          </p:cNvSpPr>
          <p:nvPr/>
        </p:nvSpPr>
        <p:spPr bwMode="auto">
          <a:xfrm>
            <a:off x="3352800" y="29718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53" name="Rectangle 49"/>
          <p:cNvSpPr>
            <a:spLocks noChangeArrowheads="1"/>
          </p:cNvSpPr>
          <p:nvPr/>
        </p:nvSpPr>
        <p:spPr bwMode="auto">
          <a:xfrm>
            <a:off x="3581400" y="29718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54" name="Rectangle 50"/>
          <p:cNvSpPr>
            <a:spLocks noChangeArrowheads="1"/>
          </p:cNvSpPr>
          <p:nvPr/>
        </p:nvSpPr>
        <p:spPr bwMode="auto">
          <a:xfrm>
            <a:off x="3810000" y="29718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55" name="Rectangle 51"/>
          <p:cNvSpPr>
            <a:spLocks noChangeArrowheads="1"/>
          </p:cNvSpPr>
          <p:nvPr/>
        </p:nvSpPr>
        <p:spPr bwMode="auto">
          <a:xfrm>
            <a:off x="4038600" y="29718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56" name="Rectangle 52"/>
          <p:cNvSpPr>
            <a:spLocks noChangeArrowheads="1"/>
          </p:cNvSpPr>
          <p:nvPr/>
        </p:nvSpPr>
        <p:spPr bwMode="auto">
          <a:xfrm>
            <a:off x="60960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57" name="Rectangle 53"/>
          <p:cNvSpPr>
            <a:spLocks noChangeArrowheads="1"/>
          </p:cNvSpPr>
          <p:nvPr/>
        </p:nvSpPr>
        <p:spPr bwMode="auto">
          <a:xfrm>
            <a:off x="63246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58" name="Rectangle 54"/>
          <p:cNvSpPr>
            <a:spLocks noChangeArrowheads="1"/>
          </p:cNvSpPr>
          <p:nvPr/>
        </p:nvSpPr>
        <p:spPr bwMode="auto">
          <a:xfrm>
            <a:off x="65532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59" name="Rectangle 55"/>
          <p:cNvSpPr>
            <a:spLocks noChangeArrowheads="1"/>
          </p:cNvSpPr>
          <p:nvPr/>
        </p:nvSpPr>
        <p:spPr bwMode="auto">
          <a:xfrm>
            <a:off x="67818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60" name="Rectangle 56"/>
          <p:cNvSpPr>
            <a:spLocks noChangeArrowheads="1"/>
          </p:cNvSpPr>
          <p:nvPr/>
        </p:nvSpPr>
        <p:spPr bwMode="auto">
          <a:xfrm>
            <a:off x="70104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61" name="Rectangle 57"/>
          <p:cNvSpPr>
            <a:spLocks noChangeArrowheads="1"/>
          </p:cNvSpPr>
          <p:nvPr/>
        </p:nvSpPr>
        <p:spPr bwMode="auto">
          <a:xfrm>
            <a:off x="72390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62" name="Rectangle 58"/>
          <p:cNvSpPr>
            <a:spLocks noChangeArrowheads="1"/>
          </p:cNvSpPr>
          <p:nvPr/>
        </p:nvSpPr>
        <p:spPr bwMode="auto">
          <a:xfrm>
            <a:off x="74676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63" name="Rectangle 59"/>
          <p:cNvSpPr>
            <a:spLocks noChangeArrowheads="1"/>
          </p:cNvSpPr>
          <p:nvPr/>
        </p:nvSpPr>
        <p:spPr bwMode="auto">
          <a:xfrm>
            <a:off x="76962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64" name="Rectangle 60"/>
          <p:cNvSpPr>
            <a:spLocks noChangeArrowheads="1"/>
          </p:cNvSpPr>
          <p:nvPr/>
        </p:nvSpPr>
        <p:spPr bwMode="auto">
          <a:xfrm>
            <a:off x="79248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65" name="Rectangle 61"/>
          <p:cNvSpPr>
            <a:spLocks noChangeArrowheads="1"/>
          </p:cNvSpPr>
          <p:nvPr/>
        </p:nvSpPr>
        <p:spPr bwMode="auto">
          <a:xfrm>
            <a:off x="81534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66" name="Rectangle 62"/>
          <p:cNvSpPr>
            <a:spLocks noChangeArrowheads="1"/>
          </p:cNvSpPr>
          <p:nvPr/>
        </p:nvSpPr>
        <p:spPr bwMode="auto">
          <a:xfrm>
            <a:off x="83820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67" name="Rectangle 63"/>
          <p:cNvSpPr>
            <a:spLocks noChangeArrowheads="1"/>
          </p:cNvSpPr>
          <p:nvPr/>
        </p:nvSpPr>
        <p:spPr bwMode="auto">
          <a:xfrm>
            <a:off x="86106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68" name="Rectangle 64"/>
          <p:cNvSpPr>
            <a:spLocks noChangeArrowheads="1"/>
          </p:cNvSpPr>
          <p:nvPr/>
        </p:nvSpPr>
        <p:spPr bwMode="auto">
          <a:xfrm>
            <a:off x="88392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69" name="Rectangle 65"/>
          <p:cNvSpPr>
            <a:spLocks noChangeArrowheads="1"/>
          </p:cNvSpPr>
          <p:nvPr/>
        </p:nvSpPr>
        <p:spPr bwMode="auto">
          <a:xfrm>
            <a:off x="90678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70" name="Rectangle 66"/>
          <p:cNvSpPr>
            <a:spLocks noChangeArrowheads="1"/>
          </p:cNvSpPr>
          <p:nvPr/>
        </p:nvSpPr>
        <p:spPr bwMode="auto">
          <a:xfrm>
            <a:off x="92964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71" name="Rectangle 67"/>
          <p:cNvSpPr>
            <a:spLocks noChangeArrowheads="1"/>
          </p:cNvSpPr>
          <p:nvPr/>
        </p:nvSpPr>
        <p:spPr bwMode="auto">
          <a:xfrm>
            <a:off x="9525000" y="29718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72" name="Rectangle 68"/>
          <p:cNvSpPr>
            <a:spLocks noChangeArrowheads="1"/>
          </p:cNvSpPr>
          <p:nvPr/>
        </p:nvSpPr>
        <p:spPr bwMode="auto">
          <a:xfrm>
            <a:off x="4267200" y="34290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73" name="Rectangle 69"/>
          <p:cNvSpPr>
            <a:spLocks noChangeArrowheads="1"/>
          </p:cNvSpPr>
          <p:nvPr/>
        </p:nvSpPr>
        <p:spPr bwMode="auto">
          <a:xfrm>
            <a:off x="44958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74" name="Rectangle 70"/>
          <p:cNvSpPr>
            <a:spLocks noChangeArrowheads="1"/>
          </p:cNvSpPr>
          <p:nvPr/>
        </p:nvSpPr>
        <p:spPr bwMode="auto">
          <a:xfrm>
            <a:off x="47244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75" name="Rectangle 71"/>
          <p:cNvSpPr>
            <a:spLocks noChangeArrowheads="1"/>
          </p:cNvSpPr>
          <p:nvPr/>
        </p:nvSpPr>
        <p:spPr bwMode="auto">
          <a:xfrm>
            <a:off x="49530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76" name="Rectangle 72"/>
          <p:cNvSpPr>
            <a:spLocks noChangeArrowheads="1"/>
          </p:cNvSpPr>
          <p:nvPr/>
        </p:nvSpPr>
        <p:spPr bwMode="auto">
          <a:xfrm>
            <a:off x="51816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77" name="Rectangle 73"/>
          <p:cNvSpPr>
            <a:spLocks noChangeArrowheads="1"/>
          </p:cNvSpPr>
          <p:nvPr/>
        </p:nvSpPr>
        <p:spPr bwMode="auto">
          <a:xfrm>
            <a:off x="54102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78" name="Rectangle 74"/>
          <p:cNvSpPr>
            <a:spLocks noChangeArrowheads="1"/>
          </p:cNvSpPr>
          <p:nvPr/>
        </p:nvSpPr>
        <p:spPr bwMode="auto">
          <a:xfrm>
            <a:off x="56388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79" name="Rectangle 75"/>
          <p:cNvSpPr>
            <a:spLocks noChangeArrowheads="1"/>
          </p:cNvSpPr>
          <p:nvPr/>
        </p:nvSpPr>
        <p:spPr bwMode="auto">
          <a:xfrm>
            <a:off x="58674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80" name="Rectangle 76"/>
          <p:cNvSpPr>
            <a:spLocks noChangeArrowheads="1"/>
          </p:cNvSpPr>
          <p:nvPr/>
        </p:nvSpPr>
        <p:spPr bwMode="auto">
          <a:xfrm>
            <a:off x="2438400" y="3429000"/>
            <a:ext cx="228600" cy="228600"/>
          </a:xfrm>
          <a:prstGeom prst="rect">
            <a:avLst/>
          </a:prstGeom>
          <a:solidFill>
            <a:srgbClr val="C0C0C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81" name="Rectangle 77"/>
          <p:cNvSpPr>
            <a:spLocks noChangeArrowheads="1"/>
          </p:cNvSpPr>
          <p:nvPr/>
        </p:nvSpPr>
        <p:spPr bwMode="auto">
          <a:xfrm>
            <a:off x="2667000" y="34290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82" name="Rectangle 78"/>
          <p:cNvSpPr>
            <a:spLocks noChangeArrowheads="1"/>
          </p:cNvSpPr>
          <p:nvPr/>
        </p:nvSpPr>
        <p:spPr bwMode="auto">
          <a:xfrm>
            <a:off x="2895600" y="34290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83" name="Rectangle 79"/>
          <p:cNvSpPr>
            <a:spLocks noChangeArrowheads="1"/>
          </p:cNvSpPr>
          <p:nvPr/>
        </p:nvSpPr>
        <p:spPr bwMode="auto">
          <a:xfrm>
            <a:off x="3124200" y="34290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84" name="Rectangle 80"/>
          <p:cNvSpPr>
            <a:spLocks noChangeArrowheads="1"/>
          </p:cNvSpPr>
          <p:nvPr/>
        </p:nvSpPr>
        <p:spPr bwMode="auto">
          <a:xfrm>
            <a:off x="3352800" y="34290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85" name="Rectangle 81"/>
          <p:cNvSpPr>
            <a:spLocks noChangeArrowheads="1"/>
          </p:cNvSpPr>
          <p:nvPr/>
        </p:nvSpPr>
        <p:spPr bwMode="auto">
          <a:xfrm>
            <a:off x="3581400" y="34290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86" name="Rectangle 82"/>
          <p:cNvSpPr>
            <a:spLocks noChangeArrowheads="1"/>
          </p:cNvSpPr>
          <p:nvPr/>
        </p:nvSpPr>
        <p:spPr bwMode="auto">
          <a:xfrm>
            <a:off x="3810000" y="34290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87" name="Rectangle 83"/>
          <p:cNvSpPr>
            <a:spLocks noChangeArrowheads="1"/>
          </p:cNvSpPr>
          <p:nvPr/>
        </p:nvSpPr>
        <p:spPr bwMode="auto">
          <a:xfrm>
            <a:off x="4038600" y="34290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88" name="Rectangle 84"/>
          <p:cNvSpPr>
            <a:spLocks noChangeArrowheads="1"/>
          </p:cNvSpPr>
          <p:nvPr/>
        </p:nvSpPr>
        <p:spPr bwMode="auto">
          <a:xfrm>
            <a:off x="60960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89" name="Rectangle 85"/>
          <p:cNvSpPr>
            <a:spLocks noChangeArrowheads="1"/>
          </p:cNvSpPr>
          <p:nvPr/>
        </p:nvSpPr>
        <p:spPr bwMode="auto">
          <a:xfrm>
            <a:off x="63246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90" name="Rectangle 86"/>
          <p:cNvSpPr>
            <a:spLocks noChangeArrowheads="1"/>
          </p:cNvSpPr>
          <p:nvPr/>
        </p:nvSpPr>
        <p:spPr bwMode="auto">
          <a:xfrm>
            <a:off x="65532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91" name="Rectangle 87"/>
          <p:cNvSpPr>
            <a:spLocks noChangeArrowheads="1"/>
          </p:cNvSpPr>
          <p:nvPr/>
        </p:nvSpPr>
        <p:spPr bwMode="auto">
          <a:xfrm>
            <a:off x="67818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92" name="Rectangle 88"/>
          <p:cNvSpPr>
            <a:spLocks noChangeArrowheads="1"/>
          </p:cNvSpPr>
          <p:nvPr/>
        </p:nvSpPr>
        <p:spPr bwMode="auto">
          <a:xfrm>
            <a:off x="70104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93" name="Rectangle 89"/>
          <p:cNvSpPr>
            <a:spLocks noChangeArrowheads="1"/>
          </p:cNvSpPr>
          <p:nvPr/>
        </p:nvSpPr>
        <p:spPr bwMode="auto">
          <a:xfrm>
            <a:off x="72390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94" name="Rectangle 90"/>
          <p:cNvSpPr>
            <a:spLocks noChangeArrowheads="1"/>
          </p:cNvSpPr>
          <p:nvPr/>
        </p:nvSpPr>
        <p:spPr bwMode="auto">
          <a:xfrm>
            <a:off x="74676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95" name="Rectangle 91"/>
          <p:cNvSpPr>
            <a:spLocks noChangeArrowheads="1"/>
          </p:cNvSpPr>
          <p:nvPr/>
        </p:nvSpPr>
        <p:spPr bwMode="auto">
          <a:xfrm>
            <a:off x="76962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96" name="Rectangle 92"/>
          <p:cNvSpPr>
            <a:spLocks noChangeArrowheads="1"/>
          </p:cNvSpPr>
          <p:nvPr/>
        </p:nvSpPr>
        <p:spPr bwMode="auto">
          <a:xfrm>
            <a:off x="79248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97" name="Rectangle 93"/>
          <p:cNvSpPr>
            <a:spLocks noChangeArrowheads="1"/>
          </p:cNvSpPr>
          <p:nvPr/>
        </p:nvSpPr>
        <p:spPr bwMode="auto">
          <a:xfrm>
            <a:off x="81534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98" name="Rectangle 94"/>
          <p:cNvSpPr>
            <a:spLocks noChangeArrowheads="1"/>
          </p:cNvSpPr>
          <p:nvPr/>
        </p:nvSpPr>
        <p:spPr bwMode="auto">
          <a:xfrm>
            <a:off x="83820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599" name="Rectangle 95"/>
          <p:cNvSpPr>
            <a:spLocks noChangeArrowheads="1"/>
          </p:cNvSpPr>
          <p:nvPr/>
        </p:nvSpPr>
        <p:spPr bwMode="auto">
          <a:xfrm>
            <a:off x="86106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600" name="Rectangle 96"/>
          <p:cNvSpPr>
            <a:spLocks noChangeArrowheads="1"/>
          </p:cNvSpPr>
          <p:nvPr/>
        </p:nvSpPr>
        <p:spPr bwMode="auto">
          <a:xfrm>
            <a:off x="88392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601" name="Rectangle 97"/>
          <p:cNvSpPr>
            <a:spLocks noChangeArrowheads="1"/>
          </p:cNvSpPr>
          <p:nvPr/>
        </p:nvSpPr>
        <p:spPr bwMode="auto">
          <a:xfrm>
            <a:off x="90678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602" name="Rectangle 98"/>
          <p:cNvSpPr>
            <a:spLocks noChangeArrowheads="1"/>
          </p:cNvSpPr>
          <p:nvPr/>
        </p:nvSpPr>
        <p:spPr bwMode="auto">
          <a:xfrm>
            <a:off x="92964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603" name="Rectangle 99"/>
          <p:cNvSpPr>
            <a:spLocks noChangeArrowheads="1"/>
          </p:cNvSpPr>
          <p:nvPr/>
        </p:nvSpPr>
        <p:spPr bwMode="auto">
          <a:xfrm>
            <a:off x="9525000" y="34290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1604" name="Text Box 100"/>
          <p:cNvSpPr txBox="1">
            <a:spLocks noChangeArrowheads="1"/>
          </p:cNvSpPr>
          <p:nvPr/>
        </p:nvSpPr>
        <p:spPr bwMode="auto">
          <a:xfrm>
            <a:off x="1981200" y="3733800"/>
            <a:ext cx="1066800" cy="457200"/>
          </a:xfrm>
          <a:prstGeom prst="rect">
            <a:avLst/>
          </a:prstGeom>
          <a:noFill/>
          <a:ln w="12700">
            <a:noFill/>
            <a:miter lim="800000"/>
            <a:headEnd/>
            <a:tailEnd/>
          </a:ln>
          <a:effectLst/>
        </p:spPr>
        <p:txBody>
          <a:bodyPr>
            <a:spAutoFit/>
          </a:bodyPr>
          <a:lstStyle/>
          <a:p>
            <a:pPr algn="ctr" eaLnBrk="0" fontAlgn="base" hangingPunct="0">
              <a:spcBef>
                <a:spcPct val="50000"/>
              </a:spcBef>
              <a:spcAft>
                <a:spcPct val="0"/>
              </a:spcAft>
            </a:pPr>
            <a:r>
              <a:rPr lang="en-US" sz="2400">
                <a:solidFill>
                  <a:srgbClr val="CCCCFF"/>
                </a:solidFill>
              </a:rPr>
              <a:t>sign</a:t>
            </a:r>
          </a:p>
        </p:txBody>
      </p:sp>
      <p:sp>
        <p:nvSpPr>
          <p:cNvPr id="1301605" name="Text Box 101"/>
          <p:cNvSpPr txBox="1">
            <a:spLocks noChangeArrowheads="1"/>
          </p:cNvSpPr>
          <p:nvPr/>
        </p:nvSpPr>
        <p:spPr bwMode="auto">
          <a:xfrm>
            <a:off x="2819400" y="3733800"/>
            <a:ext cx="1524000" cy="457200"/>
          </a:xfrm>
          <a:prstGeom prst="rect">
            <a:avLst/>
          </a:prstGeom>
          <a:noFill/>
          <a:ln w="12700">
            <a:noFill/>
            <a:miter lim="800000"/>
            <a:headEnd/>
            <a:tailEnd/>
          </a:ln>
          <a:effectLst/>
        </p:spPr>
        <p:txBody>
          <a:bodyPr>
            <a:spAutoFit/>
          </a:bodyPr>
          <a:lstStyle/>
          <a:p>
            <a:pPr algn="ctr" eaLnBrk="0" fontAlgn="base" hangingPunct="0">
              <a:spcBef>
                <a:spcPct val="50000"/>
              </a:spcBef>
              <a:spcAft>
                <a:spcPct val="0"/>
              </a:spcAft>
            </a:pPr>
            <a:r>
              <a:rPr lang="en-US" sz="2400">
                <a:solidFill>
                  <a:srgbClr val="CCCCFF"/>
                </a:solidFill>
              </a:rPr>
              <a:t>exponent</a:t>
            </a:r>
          </a:p>
        </p:txBody>
      </p:sp>
      <p:sp>
        <p:nvSpPr>
          <p:cNvPr id="1301606" name="Text Box 102"/>
          <p:cNvSpPr txBox="1">
            <a:spLocks noChangeArrowheads="1"/>
          </p:cNvSpPr>
          <p:nvPr/>
        </p:nvSpPr>
        <p:spPr bwMode="auto">
          <a:xfrm>
            <a:off x="4495800" y="3733800"/>
            <a:ext cx="5334000" cy="457200"/>
          </a:xfrm>
          <a:prstGeom prst="rect">
            <a:avLst/>
          </a:prstGeom>
          <a:noFill/>
          <a:ln w="12700">
            <a:noFill/>
            <a:miter lim="800000"/>
            <a:headEnd/>
            <a:tailEnd/>
          </a:ln>
          <a:effectLst/>
        </p:spPr>
        <p:txBody>
          <a:bodyPr>
            <a:spAutoFit/>
          </a:bodyPr>
          <a:lstStyle/>
          <a:p>
            <a:pPr algn="ctr" eaLnBrk="0" fontAlgn="base" hangingPunct="0">
              <a:spcBef>
                <a:spcPct val="50000"/>
              </a:spcBef>
              <a:spcAft>
                <a:spcPct val="0"/>
              </a:spcAft>
            </a:pPr>
            <a:r>
              <a:rPr lang="en-US" sz="2400">
                <a:solidFill>
                  <a:srgbClr val="CCCCFF"/>
                </a:solidFill>
              </a:rPr>
              <a:t>mantissa</a:t>
            </a:r>
          </a:p>
        </p:txBody>
      </p:sp>
      <p:sp>
        <p:nvSpPr>
          <p:cNvPr id="1301607" name="Text Box 103"/>
          <p:cNvSpPr txBox="1">
            <a:spLocks noChangeArrowheads="1"/>
          </p:cNvSpPr>
          <p:nvPr/>
        </p:nvSpPr>
        <p:spPr bwMode="auto">
          <a:xfrm>
            <a:off x="6934200" y="5089526"/>
            <a:ext cx="2667000" cy="1082675"/>
          </a:xfrm>
          <a:prstGeom prst="rect">
            <a:avLst/>
          </a:prstGeom>
          <a:noFill/>
          <a:ln w="12700">
            <a:solidFill>
              <a:srgbClr val="EAEAEA"/>
            </a:solidFill>
            <a:miter lim="800000"/>
            <a:headEnd/>
            <a:tailEnd/>
          </a:ln>
          <a:effectLst/>
        </p:spPr>
        <p:txBody>
          <a:bodyPr>
            <a:spAutoFit/>
          </a:bodyPr>
          <a:lstStyle/>
          <a:p>
            <a:pPr eaLnBrk="0" fontAlgn="base" hangingPunct="0">
              <a:spcBef>
                <a:spcPct val="0"/>
              </a:spcBef>
              <a:spcAft>
                <a:spcPct val="0"/>
              </a:spcAft>
            </a:pPr>
            <a:r>
              <a:rPr lang="en-US" sz="1600" b="1">
                <a:solidFill>
                  <a:srgbClr val="CCCCFF"/>
                </a:solidFill>
                <a:latin typeface="Courier New" pitchFamily="49" charset="0"/>
              </a:rPr>
              <a:t>PF</a:t>
            </a:r>
          </a:p>
          <a:p>
            <a:pPr eaLnBrk="0" fontAlgn="base" hangingPunct="0">
              <a:spcBef>
                <a:spcPct val="0"/>
              </a:spcBef>
              <a:spcAft>
                <a:spcPct val="0"/>
              </a:spcAft>
            </a:pPr>
            <a:r>
              <a:rPr lang="en-US" sz="1600" b="1">
                <a:solidFill>
                  <a:srgbClr val="CCCCFF"/>
                </a:solidFill>
                <a:latin typeface="Courier New" pitchFamily="49" charset="0"/>
              </a:rPr>
              <a:t>768 512</a:t>
            </a:r>
          </a:p>
          <a:p>
            <a:pPr eaLnBrk="0" fontAlgn="base" hangingPunct="0">
              <a:spcBef>
                <a:spcPct val="0"/>
              </a:spcBef>
              <a:spcAft>
                <a:spcPct val="0"/>
              </a:spcAft>
            </a:pPr>
            <a:r>
              <a:rPr lang="en-US" sz="1600" b="1">
                <a:solidFill>
                  <a:srgbClr val="CCCCFF"/>
                </a:solidFill>
                <a:latin typeface="Courier New" pitchFamily="49" charset="0"/>
              </a:rPr>
              <a:t>1</a:t>
            </a:r>
          </a:p>
          <a:p>
            <a:pPr eaLnBrk="0" fontAlgn="base" hangingPunct="0">
              <a:spcBef>
                <a:spcPct val="0"/>
              </a:spcBef>
              <a:spcAft>
                <a:spcPct val="0"/>
              </a:spcAft>
            </a:pPr>
            <a:r>
              <a:rPr lang="en-US" sz="1600" b="1">
                <a:solidFill>
                  <a:srgbClr val="CCCCFF"/>
                </a:solidFill>
                <a:latin typeface="Courier New" pitchFamily="49" charset="0"/>
              </a:rPr>
              <a:t>&lt;binary image data&gt;</a:t>
            </a:r>
          </a:p>
        </p:txBody>
      </p:sp>
      <p:sp>
        <p:nvSpPr>
          <p:cNvPr id="1301608" name="Rectangle 104"/>
          <p:cNvSpPr>
            <a:spLocks noChangeArrowheads="1"/>
          </p:cNvSpPr>
          <p:nvPr/>
        </p:nvSpPr>
        <p:spPr bwMode="auto">
          <a:xfrm>
            <a:off x="2133600" y="6172200"/>
            <a:ext cx="8077200" cy="533400"/>
          </a:xfrm>
          <a:prstGeom prst="rect">
            <a:avLst/>
          </a:prstGeom>
          <a:noFill/>
          <a:ln w="9525">
            <a:noFill/>
            <a:miter lim="800000"/>
            <a:headEnd/>
            <a:tailEnd/>
          </a:ln>
          <a:effectLst>
            <a:outerShdw dist="17961" dir="2700000" algn="ctr" rotWithShape="0">
              <a:schemeClr val="tx2"/>
            </a:outerShdw>
          </a:effectLst>
        </p:spPr>
        <p:txBody>
          <a:bodyPr/>
          <a:lstStyle/>
          <a:p>
            <a:pPr marL="342900" indent="-342900" eaLnBrk="0" fontAlgn="base" hangingPunct="0">
              <a:spcBef>
                <a:spcPct val="20000"/>
              </a:spcBef>
              <a:spcAft>
                <a:spcPct val="0"/>
              </a:spcAft>
              <a:buClr>
                <a:srgbClr val="808080"/>
              </a:buClr>
            </a:pPr>
            <a:r>
              <a:rPr lang="en-US" sz="2800">
                <a:solidFill>
                  <a:srgbClr val="CCCCFF"/>
                </a:solidFill>
                <a:latin typeface="Trebuchet MS" pitchFamily="34" charset="0"/>
              </a:rPr>
              <a:t>Floating Point TIFF similar</a:t>
            </a:r>
          </a:p>
        </p:txBody>
      </p:sp>
      <p:sp>
        <p:nvSpPr>
          <p:cNvPr id="1301609" name="Rectangle 105"/>
          <p:cNvSpPr>
            <a:spLocks noChangeArrowheads="1"/>
          </p:cNvSpPr>
          <p:nvPr/>
        </p:nvSpPr>
        <p:spPr bwMode="auto">
          <a:xfrm>
            <a:off x="2114550" y="4495800"/>
            <a:ext cx="7372350" cy="946150"/>
          </a:xfrm>
          <a:prstGeom prst="rect">
            <a:avLst/>
          </a:prstGeom>
          <a:noFill/>
          <a:ln w="12700">
            <a:noFill/>
            <a:miter lim="800000"/>
            <a:headEnd/>
            <a:tailEnd/>
          </a:ln>
          <a:effectLst/>
        </p:spPr>
        <p:txBody>
          <a:bodyPr wrap="none">
            <a:spAutoFit/>
          </a:bodyPr>
          <a:lstStyle/>
          <a:p>
            <a:pPr eaLnBrk="0" fontAlgn="base" hangingPunct="0">
              <a:spcBef>
                <a:spcPct val="20000"/>
              </a:spcBef>
              <a:spcAft>
                <a:spcPct val="0"/>
              </a:spcAft>
              <a:buClr>
                <a:srgbClr val="808080"/>
              </a:buClr>
              <a:buFont typeface="Symbol" pitchFamily="18" charset="2"/>
              <a:buNone/>
            </a:pPr>
            <a:r>
              <a:rPr lang="en-US" sz="2800">
                <a:solidFill>
                  <a:srgbClr val="CCCCFF"/>
                </a:solidFill>
                <a:latin typeface="Trebuchet MS" pitchFamily="34" charset="0"/>
              </a:rPr>
              <a:t>Text header similar to Jeff Poskanzer’s .ppm</a:t>
            </a:r>
            <a:br>
              <a:rPr lang="en-US" sz="2800">
                <a:solidFill>
                  <a:srgbClr val="CCCCFF"/>
                </a:solidFill>
                <a:latin typeface="Trebuchet MS" pitchFamily="34" charset="0"/>
              </a:rPr>
            </a:br>
            <a:r>
              <a:rPr lang="en-US" sz="2800">
                <a:solidFill>
                  <a:srgbClr val="CCCCFF"/>
                </a:solidFill>
                <a:latin typeface="Trebuchet MS" pitchFamily="34" charset="0"/>
              </a:rPr>
              <a:t>image format:</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353" y="692697"/>
            <a:ext cx="11622382" cy="6035164"/>
          </a:xfrm>
        </p:spPr>
      </p:pic>
      <p:sp>
        <p:nvSpPr>
          <p:cNvPr id="3" name="Título 2"/>
          <p:cNvSpPr>
            <a:spLocks noGrp="1"/>
          </p:cNvSpPr>
          <p:nvPr>
            <p:ph type="ctrTitle"/>
          </p:nvPr>
        </p:nvSpPr>
        <p:spPr>
          <a:xfrm>
            <a:off x="1007436" y="44624"/>
            <a:ext cx="10977009" cy="430887"/>
          </a:xfrm>
        </p:spPr>
        <p:txBody>
          <a:bodyPr/>
          <a:lstStyle/>
          <a:p>
            <a:r>
              <a:rPr lang="es-ES" altLang="zh-TW" dirty="0"/>
              <a:t>La cámara (recordatorio)</a:t>
            </a:r>
            <a:endParaRPr lang="es-ES" dirty="0"/>
          </a:p>
        </p:txBody>
      </p:sp>
      <p:sp>
        <p:nvSpPr>
          <p:cNvPr id="4" name="Subtítulo 3"/>
          <p:cNvSpPr>
            <a:spLocks noGrp="1"/>
          </p:cNvSpPr>
          <p:nvPr>
            <p:ph type="subTitle" idx="10"/>
          </p:nvPr>
        </p:nvSpPr>
        <p:spPr/>
        <p:txBody>
          <a:bodyPr/>
          <a:lstStyle/>
          <a:p>
            <a:endParaRPr lang="es-ES"/>
          </a:p>
        </p:txBody>
      </p:sp>
    </p:spTree>
    <p:extLst>
      <p:ext uri="{BB962C8B-B14F-4D97-AF65-F5344CB8AC3E}">
        <p14:creationId xmlns:p14="http://schemas.microsoft.com/office/powerpoint/2010/main" val="30772202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2530" name="Group 2"/>
          <p:cNvGrpSpPr>
            <a:grpSpLocks/>
          </p:cNvGrpSpPr>
          <p:nvPr/>
        </p:nvGrpSpPr>
        <p:grpSpPr bwMode="auto">
          <a:xfrm>
            <a:off x="2438400" y="2667000"/>
            <a:ext cx="7315200" cy="228600"/>
            <a:chOff x="2112" y="4032"/>
            <a:chExt cx="4608" cy="144"/>
          </a:xfrm>
        </p:grpSpPr>
        <p:sp>
          <p:nvSpPr>
            <p:cNvPr id="1302531" name="Rectangle 3"/>
            <p:cNvSpPr>
              <a:spLocks noChangeArrowheads="1"/>
            </p:cNvSpPr>
            <p:nvPr/>
          </p:nvSpPr>
          <p:spPr bwMode="auto">
            <a:xfrm>
              <a:off x="3264" y="4032"/>
              <a:ext cx="144" cy="144"/>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32" name="Rectangle 4"/>
            <p:cNvSpPr>
              <a:spLocks noChangeArrowheads="1"/>
            </p:cNvSpPr>
            <p:nvPr/>
          </p:nvSpPr>
          <p:spPr bwMode="auto">
            <a:xfrm>
              <a:off x="3408" y="4032"/>
              <a:ext cx="144" cy="144"/>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33" name="Rectangle 5"/>
            <p:cNvSpPr>
              <a:spLocks noChangeArrowheads="1"/>
            </p:cNvSpPr>
            <p:nvPr/>
          </p:nvSpPr>
          <p:spPr bwMode="auto">
            <a:xfrm>
              <a:off x="3552" y="4032"/>
              <a:ext cx="144" cy="144"/>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34" name="Rectangle 6"/>
            <p:cNvSpPr>
              <a:spLocks noChangeArrowheads="1"/>
            </p:cNvSpPr>
            <p:nvPr/>
          </p:nvSpPr>
          <p:spPr bwMode="auto">
            <a:xfrm>
              <a:off x="3696" y="4032"/>
              <a:ext cx="144" cy="144"/>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35" name="Rectangle 7"/>
            <p:cNvSpPr>
              <a:spLocks noChangeArrowheads="1"/>
            </p:cNvSpPr>
            <p:nvPr/>
          </p:nvSpPr>
          <p:spPr bwMode="auto">
            <a:xfrm>
              <a:off x="3840" y="4032"/>
              <a:ext cx="144" cy="144"/>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36" name="Rectangle 8"/>
            <p:cNvSpPr>
              <a:spLocks noChangeArrowheads="1"/>
            </p:cNvSpPr>
            <p:nvPr/>
          </p:nvSpPr>
          <p:spPr bwMode="auto">
            <a:xfrm>
              <a:off x="3984" y="4032"/>
              <a:ext cx="144" cy="144"/>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37" name="Rectangle 9"/>
            <p:cNvSpPr>
              <a:spLocks noChangeArrowheads="1"/>
            </p:cNvSpPr>
            <p:nvPr/>
          </p:nvSpPr>
          <p:spPr bwMode="auto">
            <a:xfrm>
              <a:off x="4128" y="4032"/>
              <a:ext cx="144" cy="144"/>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38" name="Rectangle 10"/>
            <p:cNvSpPr>
              <a:spLocks noChangeArrowheads="1"/>
            </p:cNvSpPr>
            <p:nvPr/>
          </p:nvSpPr>
          <p:spPr bwMode="auto">
            <a:xfrm>
              <a:off x="4272" y="4032"/>
              <a:ext cx="144" cy="144"/>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39" name="Rectangle 11"/>
            <p:cNvSpPr>
              <a:spLocks noChangeArrowheads="1"/>
            </p:cNvSpPr>
            <p:nvPr/>
          </p:nvSpPr>
          <p:spPr bwMode="auto">
            <a:xfrm>
              <a:off x="2112" y="4032"/>
              <a:ext cx="144" cy="144"/>
            </a:xfrm>
            <a:prstGeom prst="rect">
              <a:avLst/>
            </a:prstGeom>
            <a:solidFill>
              <a:srgbClr val="FF33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40" name="Rectangle 12"/>
            <p:cNvSpPr>
              <a:spLocks noChangeArrowheads="1"/>
            </p:cNvSpPr>
            <p:nvPr/>
          </p:nvSpPr>
          <p:spPr bwMode="auto">
            <a:xfrm>
              <a:off x="2256" y="4032"/>
              <a:ext cx="144" cy="144"/>
            </a:xfrm>
            <a:prstGeom prst="rect">
              <a:avLst/>
            </a:prstGeom>
            <a:solidFill>
              <a:srgbClr val="FF33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41" name="Rectangle 13"/>
            <p:cNvSpPr>
              <a:spLocks noChangeArrowheads="1"/>
            </p:cNvSpPr>
            <p:nvPr/>
          </p:nvSpPr>
          <p:spPr bwMode="auto">
            <a:xfrm>
              <a:off x="2400" y="4032"/>
              <a:ext cx="144" cy="144"/>
            </a:xfrm>
            <a:prstGeom prst="rect">
              <a:avLst/>
            </a:prstGeom>
            <a:solidFill>
              <a:srgbClr val="FF33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42" name="Rectangle 14"/>
            <p:cNvSpPr>
              <a:spLocks noChangeArrowheads="1"/>
            </p:cNvSpPr>
            <p:nvPr/>
          </p:nvSpPr>
          <p:spPr bwMode="auto">
            <a:xfrm>
              <a:off x="2544" y="4032"/>
              <a:ext cx="144" cy="144"/>
            </a:xfrm>
            <a:prstGeom prst="rect">
              <a:avLst/>
            </a:prstGeom>
            <a:solidFill>
              <a:srgbClr val="FF33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43" name="Rectangle 15"/>
            <p:cNvSpPr>
              <a:spLocks noChangeArrowheads="1"/>
            </p:cNvSpPr>
            <p:nvPr/>
          </p:nvSpPr>
          <p:spPr bwMode="auto">
            <a:xfrm>
              <a:off x="2688" y="4032"/>
              <a:ext cx="144" cy="144"/>
            </a:xfrm>
            <a:prstGeom prst="rect">
              <a:avLst/>
            </a:prstGeom>
            <a:solidFill>
              <a:srgbClr val="FF33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44" name="Rectangle 16"/>
            <p:cNvSpPr>
              <a:spLocks noChangeArrowheads="1"/>
            </p:cNvSpPr>
            <p:nvPr/>
          </p:nvSpPr>
          <p:spPr bwMode="auto">
            <a:xfrm>
              <a:off x="2832" y="4032"/>
              <a:ext cx="144" cy="144"/>
            </a:xfrm>
            <a:prstGeom prst="rect">
              <a:avLst/>
            </a:prstGeom>
            <a:solidFill>
              <a:srgbClr val="FF33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45" name="Rectangle 17"/>
            <p:cNvSpPr>
              <a:spLocks noChangeArrowheads="1"/>
            </p:cNvSpPr>
            <p:nvPr/>
          </p:nvSpPr>
          <p:spPr bwMode="auto">
            <a:xfrm>
              <a:off x="2976" y="4032"/>
              <a:ext cx="144" cy="144"/>
            </a:xfrm>
            <a:prstGeom prst="rect">
              <a:avLst/>
            </a:prstGeom>
            <a:solidFill>
              <a:srgbClr val="FF33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46" name="Rectangle 18"/>
            <p:cNvSpPr>
              <a:spLocks noChangeArrowheads="1"/>
            </p:cNvSpPr>
            <p:nvPr/>
          </p:nvSpPr>
          <p:spPr bwMode="auto">
            <a:xfrm>
              <a:off x="3120" y="4032"/>
              <a:ext cx="144" cy="144"/>
            </a:xfrm>
            <a:prstGeom prst="rect">
              <a:avLst/>
            </a:prstGeom>
            <a:solidFill>
              <a:srgbClr val="FF33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47" name="Rectangle 19"/>
            <p:cNvSpPr>
              <a:spLocks noChangeArrowheads="1"/>
            </p:cNvSpPr>
            <p:nvPr/>
          </p:nvSpPr>
          <p:spPr bwMode="auto">
            <a:xfrm>
              <a:off x="4416" y="4032"/>
              <a:ext cx="144" cy="144"/>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48" name="Rectangle 20"/>
            <p:cNvSpPr>
              <a:spLocks noChangeArrowheads="1"/>
            </p:cNvSpPr>
            <p:nvPr/>
          </p:nvSpPr>
          <p:spPr bwMode="auto">
            <a:xfrm>
              <a:off x="4560" y="4032"/>
              <a:ext cx="144" cy="144"/>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49" name="Rectangle 21"/>
            <p:cNvSpPr>
              <a:spLocks noChangeArrowheads="1"/>
            </p:cNvSpPr>
            <p:nvPr/>
          </p:nvSpPr>
          <p:spPr bwMode="auto">
            <a:xfrm>
              <a:off x="4704" y="4032"/>
              <a:ext cx="144" cy="144"/>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50" name="Rectangle 22"/>
            <p:cNvSpPr>
              <a:spLocks noChangeArrowheads="1"/>
            </p:cNvSpPr>
            <p:nvPr/>
          </p:nvSpPr>
          <p:spPr bwMode="auto">
            <a:xfrm>
              <a:off x="4848" y="4032"/>
              <a:ext cx="144" cy="144"/>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51" name="Rectangle 23"/>
            <p:cNvSpPr>
              <a:spLocks noChangeArrowheads="1"/>
            </p:cNvSpPr>
            <p:nvPr/>
          </p:nvSpPr>
          <p:spPr bwMode="auto">
            <a:xfrm>
              <a:off x="4992" y="4032"/>
              <a:ext cx="144" cy="144"/>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52" name="Rectangle 24"/>
            <p:cNvSpPr>
              <a:spLocks noChangeArrowheads="1"/>
            </p:cNvSpPr>
            <p:nvPr/>
          </p:nvSpPr>
          <p:spPr bwMode="auto">
            <a:xfrm>
              <a:off x="5136" y="4032"/>
              <a:ext cx="144" cy="144"/>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53" name="Rectangle 25"/>
            <p:cNvSpPr>
              <a:spLocks noChangeArrowheads="1"/>
            </p:cNvSpPr>
            <p:nvPr/>
          </p:nvSpPr>
          <p:spPr bwMode="auto">
            <a:xfrm>
              <a:off x="5280" y="4032"/>
              <a:ext cx="144" cy="144"/>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54" name="Rectangle 26"/>
            <p:cNvSpPr>
              <a:spLocks noChangeArrowheads="1"/>
            </p:cNvSpPr>
            <p:nvPr/>
          </p:nvSpPr>
          <p:spPr bwMode="auto">
            <a:xfrm>
              <a:off x="5424" y="4032"/>
              <a:ext cx="144" cy="144"/>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55" name="Rectangle 27"/>
            <p:cNvSpPr>
              <a:spLocks noChangeArrowheads="1"/>
            </p:cNvSpPr>
            <p:nvPr/>
          </p:nvSpPr>
          <p:spPr bwMode="auto">
            <a:xfrm>
              <a:off x="5568" y="4032"/>
              <a:ext cx="144" cy="144"/>
            </a:xfrm>
            <a:prstGeom prst="rect">
              <a:avLst/>
            </a:prstGeom>
            <a:solidFill>
              <a:schemeClr val="bg1"/>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56" name="Rectangle 28"/>
            <p:cNvSpPr>
              <a:spLocks noChangeArrowheads="1"/>
            </p:cNvSpPr>
            <p:nvPr/>
          </p:nvSpPr>
          <p:spPr bwMode="auto">
            <a:xfrm>
              <a:off x="5712" y="4032"/>
              <a:ext cx="144" cy="144"/>
            </a:xfrm>
            <a:prstGeom prst="rect">
              <a:avLst/>
            </a:prstGeom>
            <a:solidFill>
              <a:schemeClr val="bg1"/>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57" name="Rectangle 29"/>
            <p:cNvSpPr>
              <a:spLocks noChangeArrowheads="1"/>
            </p:cNvSpPr>
            <p:nvPr/>
          </p:nvSpPr>
          <p:spPr bwMode="auto">
            <a:xfrm>
              <a:off x="5856" y="4032"/>
              <a:ext cx="144" cy="144"/>
            </a:xfrm>
            <a:prstGeom prst="rect">
              <a:avLst/>
            </a:prstGeom>
            <a:solidFill>
              <a:schemeClr val="bg1"/>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58" name="Rectangle 30"/>
            <p:cNvSpPr>
              <a:spLocks noChangeArrowheads="1"/>
            </p:cNvSpPr>
            <p:nvPr/>
          </p:nvSpPr>
          <p:spPr bwMode="auto">
            <a:xfrm>
              <a:off x="6000" y="4032"/>
              <a:ext cx="144" cy="144"/>
            </a:xfrm>
            <a:prstGeom prst="rect">
              <a:avLst/>
            </a:prstGeom>
            <a:solidFill>
              <a:schemeClr val="bg1"/>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59" name="Rectangle 31"/>
            <p:cNvSpPr>
              <a:spLocks noChangeArrowheads="1"/>
            </p:cNvSpPr>
            <p:nvPr/>
          </p:nvSpPr>
          <p:spPr bwMode="auto">
            <a:xfrm>
              <a:off x="6144" y="4032"/>
              <a:ext cx="144" cy="144"/>
            </a:xfrm>
            <a:prstGeom prst="rect">
              <a:avLst/>
            </a:prstGeom>
            <a:solidFill>
              <a:schemeClr val="bg1"/>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60" name="Rectangle 32"/>
            <p:cNvSpPr>
              <a:spLocks noChangeArrowheads="1"/>
            </p:cNvSpPr>
            <p:nvPr/>
          </p:nvSpPr>
          <p:spPr bwMode="auto">
            <a:xfrm>
              <a:off x="6288" y="4032"/>
              <a:ext cx="144" cy="144"/>
            </a:xfrm>
            <a:prstGeom prst="rect">
              <a:avLst/>
            </a:prstGeom>
            <a:solidFill>
              <a:schemeClr val="bg1"/>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61" name="Rectangle 33"/>
            <p:cNvSpPr>
              <a:spLocks noChangeArrowheads="1"/>
            </p:cNvSpPr>
            <p:nvPr/>
          </p:nvSpPr>
          <p:spPr bwMode="auto">
            <a:xfrm>
              <a:off x="6432" y="4032"/>
              <a:ext cx="144" cy="144"/>
            </a:xfrm>
            <a:prstGeom prst="rect">
              <a:avLst/>
            </a:prstGeom>
            <a:solidFill>
              <a:schemeClr val="bg1"/>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62" name="Rectangle 34"/>
            <p:cNvSpPr>
              <a:spLocks noChangeArrowheads="1"/>
            </p:cNvSpPr>
            <p:nvPr/>
          </p:nvSpPr>
          <p:spPr bwMode="auto">
            <a:xfrm>
              <a:off x="6576" y="4032"/>
              <a:ext cx="144" cy="144"/>
            </a:xfrm>
            <a:prstGeom prst="rect">
              <a:avLst/>
            </a:prstGeom>
            <a:solidFill>
              <a:schemeClr val="bg1"/>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grpSp>
      <p:sp>
        <p:nvSpPr>
          <p:cNvPr id="1302563" name="Text Box 35"/>
          <p:cNvSpPr txBox="1">
            <a:spLocks noChangeArrowheads="1"/>
          </p:cNvSpPr>
          <p:nvPr/>
        </p:nvSpPr>
        <p:spPr bwMode="auto">
          <a:xfrm>
            <a:off x="1981200" y="4130676"/>
            <a:ext cx="4038600" cy="1311275"/>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eaLnBrk="0" fontAlgn="base" hangingPunct="0">
              <a:spcBef>
                <a:spcPct val="50000"/>
              </a:spcBef>
              <a:spcAft>
                <a:spcPct val="0"/>
              </a:spcAft>
            </a:pPr>
            <a:r>
              <a:rPr lang="en-US" sz="2000">
                <a:solidFill>
                  <a:srgbClr val="EAEAEA"/>
                </a:solidFill>
              </a:rPr>
              <a:t>(145, 215, 87, 149)  =</a:t>
            </a:r>
          </a:p>
          <a:p>
            <a:pPr algn="ctr" eaLnBrk="0" fontAlgn="base" hangingPunct="0">
              <a:spcBef>
                <a:spcPct val="50000"/>
              </a:spcBef>
              <a:spcAft>
                <a:spcPct val="0"/>
              </a:spcAft>
            </a:pPr>
            <a:r>
              <a:rPr lang="en-US" sz="2000">
                <a:solidFill>
                  <a:srgbClr val="EAEAEA"/>
                </a:solidFill>
              </a:rPr>
              <a:t>(145, 215, 87) * 2^(149-128)  =</a:t>
            </a:r>
          </a:p>
          <a:p>
            <a:pPr algn="ctr" eaLnBrk="0" fontAlgn="base" hangingPunct="0">
              <a:spcBef>
                <a:spcPct val="50000"/>
              </a:spcBef>
              <a:spcAft>
                <a:spcPct val="0"/>
              </a:spcAft>
            </a:pPr>
            <a:r>
              <a:rPr lang="en-US" sz="2000">
                <a:solidFill>
                  <a:srgbClr val="27279F"/>
                </a:solidFill>
              </a:rPr>
              <a:t>(</a:t>
            </a:r>
            <a:r>
              <a:rPr lang="en-US" sz="2000">
                <a:solidFill>
                  <a:srgbClr val="FF3300"/>
                </a:solidFill>
              </a:rPr>
              <a:t>1190000</a:t>
            </a:r>
            <a:r>
              <a:rPr lang="en-US" sz="2000">
                <a:solidFill>
                  <a:srgbClr val="27279F"/>
                </a:solidFill>
              </a:rPr>
              <a:t>, </a:t>
            </a:r>
            <a:r>
              <a:rPr lang="en-US" sz="2000">
                <a:solidFill>
                  <a:srgbClr val="00FF00"/>
                </a:solidFill>
              </a:rPr>
              <a:t>1760000</a:t>
            </a:r>
            <a:r>
              <a:rPr lang="en-US" sz="2000">
                <a:solidFill>
                  <a:srgbClr val="27279F"/>
                </a:solidFill>
              </a:rPr>
              <a:t>, </a:t>
            </a:r>
            <a:r>
              <a:rPr lang="en-US" sz="2000">
                <a:solidFill>
                  <a:srgbClr val="6699FF"/>
                </a:solidFill>
              </a:rPr>
              <a:t>713000</a:t>
            </a:r>
            <a:r>
              <a:rPr lang="en-US" sz="2000">
                <a:solidFill>
                  <a:srgbClr val="27279F"/>
                </a:solidFill>
              </a:rPr>
              <a:t>)</a:t>
            </a:r>
          </a:p>
        </p:txBody>
      </p:sp>
      <p:sp>
        <p:nvSpPr>
          <p:cNvPr id="1302564" name="Text Box 36"/>
          <p:cNvSpPr txBox="1">
            <a:spLocks noChangeArrowheads="1"/>
          </p:cNvSpPr>
          <p:nvPr/>
        </p:nvSpPr>
        <p:spPr bwMode="auto">
          <a:xfrm>
            <a:off x="2819400" y="2895600"/>
            <a:ext cx="6934200" cy="457200"/>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eaLnBrk="0" fontAlgn="base" hangingPunct="0">
              <a:spcBef>
                <a:spcPct val="50000"/>
              </a:spcBef>
              <a:spcAft>
                <a:spcPct val="0"/>
              </a:spcAft>
            </a:pPr>
            <a:r>
              <a:rPr lang="en-US" sz="2400">
                <a:solidFill>
                  <a:srgbClr val="CCCCFF"/>
                </a:solidFill>
              </a:rPr>
              <a:t>Red               Green               Blue             Exponent</a:t>
            </a:r>
          </a:p>
        </p:txBody>
      </p:sp>
      <p:sp>
        <p:nvSpPr>
          <p:cNvPr id="1302565" name="Text Box 37"/>
          <p:cNvSpPr txBox="1">
            <a:spLocks noChangeArrowheads="1"/>
          </p:cNvSpPr>
          <p:nvPr/>
        </p:nvSpPr>
        <p:spPr bwMode="auto">
          <a:xfrm>
            <a:off x="4038600" y="2286001"/>
            <a:ext cx="4191000" cy="396875"/>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eaLnBrk="0" fontAlgn="base" hangingPunct="0">
              <a:spcBef>
                <a:spcPct val="50000"/>
              </a:spcBef>
              <a:spcAft>
                <a:spcPct val="0"/>
              </a:spcAft>
            </a:pPr>
            <a:r>
              <a:rPr lang="en-US" sz="2000">
                <a:solidFill>
                  <a:srgbClr val="CCCCFF"/>
                </a:solidFill>
              </a:rPr>
              <a:t>32 bits / pixel</a:t>
            </a:r>
          </a:p>
        </p:txBody>
      </p:sp>
      <p:sp>
        <p:nvSpPr>
          <p:cNvPr id="1302566" name="Text Box 38"/>
          <p:cNvSpPr txBox="1">
            <a:spLocks noChangeArrowheads="1"/>
          </p:cNvSpPr>
          <p:nvPr/>
        </p:nvSpPr>
        <p:spPr bwMode="auto">
          <a:xfrm>
            <a:off x="6019800" y="4114801"/>
            <a:ext cx="4343400" cy="1311275"/>
          </a:xfrm>
          <a:prstGeom prst="rect">
            <a:avLst/>
          </a:prstGeom>
          <a:noFill/>
          <a:ln w="9525">
            <a:noFill/>
            <a:miter lim="800000"/>
            <a:headEnd/>
            <a:tailEnd/>
          </a:ln>
          <a:effectLst>
            <a:outerShdw dist="17961" dir="2700000" algn="ctr" rotWithShape="0">
              <a:schemeClr val="tx1"/>
            </a:outerShdw>
          </a:effectLst>
        </p:spPr>
        <p:txBody>
          <a:bodyPr>
            <a:spAutoFit/>
          </a:bodyPr>
          <a:lstStyle/>
          <a:p>
            <a:pPr algn="ctr" eaLnBrk="0" fontAlgn="base" hangingPunct="0">
              <a:spcBef>
                <a:spcPct val="50000"/>
              </a:spcBef>
              <a:spcAft>
                <a:spcPct val="0"/>
              </a:spcAft>
            </a:pPr>
            <a:r>
              <a:rPr lang="en-US" sz="2000">
                <a:solidFill>
                  <a:srgbClr val="EAEAEA"/>
                </a:solidFill>
              </a:rPr>
              <a:t>(145, 215, 87, 103)  =</a:t>
            </a:r>
          </a:p>
          <a:p>
            <a:pPr algn="ctr" eaLnBrk="0" fontAlgn="base" hangingPunct="0">
              <a:spcBef>
                <a:spcPct val="50000"/>
              </a:spcBef>
              <a:spcAft>
                <a:spcPct val="0"/>
              </a:spcAft>
            </a:pPr>
            <a:r>
              <a:rPr lang="en-US" sz="2000">
                <a:solidFill>
                  <a:srgbClr val="EAEAEA"/>
                </a:solidFill>
              </a:rPr>
              <a:t>(145, 215, 87) * 2^(103-128)  =</a:t>
            </a:r>
          </a:p>
          <a:p>
            <a:pPr algn="ctr" eaLnBrk="0" fontAlgn="base" hangingPunct="0">
              <a:spcBef>
                <a:spcPct val="50000"/>
              </a:spcBef>
              <a:spcAft>
                <a:spcPct val="0"/>
              </a:spcAft>
            </a:pPr>
            <a:r>
              <a:rPr lang="en-US" sz="2000">
                <a:solidFill>
                  <a:srgbClr val="27279F"/>
                </a:solidFill>
              </a:rPr>
              <a:t>(</a:t>
            </a:r>
            <a:r>
              <a:rPr lang="en-US" sz="2000">
                <a:solidFill>
                  <a:srgbClr val="FF3300"/>
                </a:solidFill>
              </a:rPr>
              <a:t>0.00000432</a:t>
            </a:r>
            <a:r>
              <a:rPr lang="en-US" sz="2000">
                <a:solidFill>
                  <a:srgbClr val="27279F"/>
                </a:solidFill>
              </a:rPr>
              <a:t>, </a:t>
            </a:r>
            <a:r>
              <a:rPr lang="en-US" sz="2000">
                <a:solidFill>
                  <a:srgbClr val="00FF00"/>
                </a:solidFill>
              </a:rPr>
              <a:t>0.00000641</a:t>
            </a:r>
            <a:r>
              <a:rPr lang="en-US" sz="2000">
                <a:solidFill>
                  <a:srgbClr val="27279F"/>
                </a:solidFill>
              </a:rPr>
              <a:t>, </a:t>
            </a:r>
            <a:r>
              <a:rPr lang="en-US" sz="2000">
                <a:solidFill>
                  <a:srgbClr val="6699FF"/>
                </a:solidFill>
              </a:rPr>
              <a:t>0.00000259</a:t>
            </a:r>
            <a:r>
              <a:rPr lang="en-US" sz="2000">
                <a:solidFill>
                  <a:srgbClr val="27279F"/>
                </a:solidFill>
              </a:rPr>
              <a:t>)  </a:t>
            </a:r>
          </a:p>
        </p:txBody>
      </p:sp>
      <p:sp>
        <p:nvSpPr>
          <p:cNvPr id="1302567" name="Line 39"/>
          <p:cNvSpPr>
            <a:spLocks noChangeShapeType="1"/>
          </p:cNvSpPr>
          <p:nvPr/>
        </p:nvSpPr>
        <p:spPr bwMode="auto">
          <a:xfrm>
            <a:off x="5943600" y="3733800"/>
            <a:ext cx="0" cy="2209800"/>
          </a:xfrm>
          <a:prstGeom prst="line">
            <a:avLst/>
          </a:prstGeom>
          <a:noFill/>
          <a:ln w="19050">
            <a:solidFill>
              <a:schemeClr val="bg1"/>
            </a:solidFill>
            <a:round/>
            <a:headEnd/>
            <a:tailEnd/>
          </a:ln>
          <a:effectLst>
            <a:outerShdw dist="35921" dir="2700000"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2568" name="Rectangle 40"/>
          <p:cNvSpPr>
            <a:spLocks noChangeArrowheads="1"/>
          </p:cNvSpPr>
          <p:nvPr/>
        </p:nvSpPr>
        <p:spPr bwMode="auto">
          <a:xfrm>
            <a:off x="1981200" y="6216650"/>
            <a:ext cx="8305800" cy="336550"/>
          </a:xfrm>
          <a:prstGeom prst="rect">
            <a:avLst/>
          </a:prstGeom>
          <a:noFill/>
          <a:ln w="12700">
            <a:noFill/>
            <a:miter lim="800000"/>
            <a:headEnd/>
            <a:tailEnd/>
          </a:ln>
          <a:effectLst/>
        </p:spPr>
        <p:txBody>
          <a:bodyPr>
            <a:spAutoFit/>
          </a:bodyPr>
          <a:lstStyle/>
          <a:p>
            <a:pPr algn="ctr" eaLnBrk="0" fontAlgn="base" hangingPunct="0">
              <a:spcBef>
                <a:spcPct val="0"/>
              </a:spcBef>
              <a:spcAft>
                <a:spcPct val="0"/>
              </a:spcAft>
            </a:pPr>
            <a:r>
              <a:rPr lang="en-US" sz="1600">
                <a:solidFill>
                  <a:srgbClr val="CCCCFF"/>
                </a:solidFill>
              </a:rPr>
              <a:t>Ward, Greg. "Real Pixels," in Graphics Gems IV, edited by James Arvo, Academic Press, 1994</a:t>
            </a:r>
          </a:p>
        </p:txBody>
      </p:sp>
      <p:sp>
        <p:nvSpPr>
          <p:cNvPr id="1302569" name="Rectangle 41"/>
          <p:cNvSpPr>
            <a:spLocks noGrp="1" noChangeArrowheads="1"/>
          </p:cNvSpPr>
          <p:nvPr>
            <p:ph type="title"/>
          </p:nvPr>
        </p:nvSpPr>
        <p:spPr/>
        <p:txBody>
          <a:bodyPr/>
          <a:lstStyle/>
          <a:p>
            <a:r>
              <a:rPr lang="en-US" i="1"/>
              <a:t>Radiance</a:t>
            </a:r>
            <a:r>
              <a:rPr lang="en-US"/>
              <a:t> Format</a:t>
            </a:r>
            <a:br>
              <a:rPr lang="en-US"/>
            </a:br>
            <a:r>
              <a:rPr lang="en-US"/>
              <a:t>(.pic, .hdr)</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2"/>
          <p:cNvSpPr>
            <a:spLocks noGrp="1" noChangeArrowheads="1"/>
          </p:cNvSpPr>
          <p:nvPr>
            <p:ph type="title"/>
          </p:nvPr>
        </p:nvSpPr>
        <p:spPr/>
        <p:txBody>
          <a:bodyPr/>
          <a:lstStyle/>
          <a:p>
            <a:r>
              <a:rPr lang="en-US" i="1"/>
              <a:t>ILM</a:t>
            </a:r>
            <a:r>
              <a:rPr lang="en-US"/>
              <a:t>’s OpenEXR (.exr)</a:t>
            </a:r>
          </a:p>
        </p:txBody>
      </p:sp>
      <p:sp>
        <p:nvSpPr>
          <p:cNvPr id="1303555" name="Rectangle 3"/>
          <p:cNvSpPr>
            <a:spLocks noChangeArrowheads="1"/>
          </p:cNvSpPr>
          <p:nvPr/>
        </p:nvSpPr>
        <p:spPr bwMode="auto">
          <a:xfrm>
            <a:off x="1905000" y="1524000"/>
            <a:ext cx="8610600" cy="762000"/>
          </a:xfrm>
          <a:prstGeom prst="rect">
            <a:avLst/>
          </a:prstGeom>
          <a:noFill/>
          <a:ln w="9525">
            <a:noFill/>
            <a:miter lim="800000"/>
            <a:headEnd/>
            <a:tailEnd/>
          </a:ln>
          <a:effectLst/>
        </p:spPr>
        <p:txBody>
          <a:bodyPr/>
          <a:lstStyle/>
          <a:p>
            <a:pPr marL="342900" indent="-342900" fontAlgn="base">
              <a:spcBef>
                <a:spcPct val="20000"/>
              </a:spcBef>
              <a:spcAft>
                <a:spcPct val="0"/>
              </a:spcAft>
              <a:buClr>
                <a:srgbClr val="FFFFFF"/>
              </a:buClr>
              <a:buSzPct val="100000"/>
              <a:buFontTx/>
              <a:buChar char="•"/>
            </a:pPr>
            <a:r>
              <a:rPr lang="en-US" sz="2400" dirty="0">
                <a:solidFill>
                  <a:srgbClr val="FFFFFF"/>
                </a:solidFill>
              </a:rPr>
              <a:t>6 bytes per pixel, 2 for each channel, compressed</a:t>
            </a:r>
          </a:p>
        </p:txBody>
      </p:sp>
      <p:sp>
        <p:nvSpPr>
          <p:cNvPr id="1303556" name="Rectangle 4"/>
          <p:cNvSpPr>
            <a:spLocks noChangeArrowheads="1"/>
          </p:cNvSpPr>
          <p:nvPr/>
        </p:nvSpPr>
        <p:spPr bwMode="auto">
          <a:xfrm>
            <a:off x="5638800" y="23622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57" name="Rectangle 5"/>
          <p:cNvSpPr>
            <a:spLocks noChangeArrowheads="1"/>
          </p:cNvSpPr>
          <p:nvPr/>
        </p:nvSpPr>
        <p:spPr bwMode="auto">
          <a:xfrm>
            <a:off x="5867400" y="23622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58" name="Rectangle 6"/>
          <p:cNvSpPr>
            <a:spLocks noChangeArrowheads="1"/>
          </p:cNvSpPr>
          <p:nvPr/>
        </p:nvSpPr>
        <p:spPr bwMode="auto">
          <a:xfrm>
            <a:off x="6096000" y="23622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59" name="Rectangle 7"/>
          <p:cNvSpPr>
            <a:spLocks noChangeArrowheads="1"/>
          </p:cNvSpPr>
          <p:nvPr/>
        </p:nvSpPr>
        <p:spPr bwMode="auto">
          <a:xfrm>
            <a:off x="6324600" y="23622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60" name="Rectangle 8"/>
          <p:cNvSpPr>
            <a:spLocks noChangeArrowheads="1"/>
          </p:cNvSpPr>
          <p:nvPr/>
        </p:nvSpPr>
        <p:spPr bwMode="auto">
          <a:xfrm>
            <a:off x="6553200" y="23622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61" name="Rectangle 9"/>
          <p:cNvSpPr>
            <a:spLocks noChangeArrowheads="1"/>
          </p:cNvSpPr>
          <p:nvPr/>
        </p:nvSpPr>
        <p:spPr bwMode="auto">
          <a:xfrm>
            <a:off x="6781800" y="23622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62" name="Rectangle 10"/>
          <p:cNvSpPr>
            <a:spLocks noChangeArrowheads="1"/>
          </p:cNvSpPr>
          <p:nvPr/>
        </p:nvSpPr>
        <p:spPr bwMode="auto">
          <a:xfrm>
            <a:off x="7010400" y="23622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63" name="Rectangle 11"/>
          <p:cNvSpPr>
            <a:spLocks noChangeArrowheads="1"/>
          </p:cNvSpPr>
          <p:nvPr/>
        </p:nvSpPr>
        <p:spPr bwMode="auto">
          <a:xfrm>
            <a:off x="4267200" y="2362200"/>
            <a:ext cx="228600" cy="228600"/>
          </a:xfrm>
          <a:prstGeom prst="rect">
            <a:avLst/>
          </a:prstGeom>
          <a:solidFill>
            <a:srgbClr val="C0C0C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64" name="Rectangle 12"/>
          <p:cNvSpPr>
            <a:spLocks noChangeArrowheads="1"/>
          </p:cNvSpPr>
          <p:nvPr/>
        </p:nvSpPr>
        <p:spPr bwMode="auto">
          <a:xfrm>
            <a:off x="4495800" y="23622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65" name="Rectangle 13"/>
          <p:cNvSpPr>
            <a:spLocks noChangeArrowheads="1"/>
          </p:cNvSpPr>
          <p:nvPr/>
        </p:nvSpPr>
        <p:spPr bwMode="auto">
          <a:xfrm>
            <a:off x="4724400" y="23622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66" name="Rectangle 14"/>
          <p:cNvSpPr>
            <a:spLocks noChangeArrowheads="1"/>
          </p:cNvSpPr>
          <p:nvPr/>
        </p:nvSpPr>
        <p:spPr bwMode="auto">
          <a:xfrm>
            <a:off x="4953000" y="23622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67" name="Rectangle 15"/>
          <p:cNvSpPr>
            <a:spLocks noChangeArrowheads="1"/>
          </p:cNvSpPr>
          <p:nvPr/>
        </p:nvSpPr>
        <p:spPr bwMode="auto">
          <a:xfrm>
            <a:off x="5181600" y="23622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68" name="Rectangle 16"/>
          <p:cNvSpPr>
            <a:spLocks noChangeArrowheads="1"/>
          </p:cNvSpPr>
          <p:nvPr/>
        </p:nvSpPr>
        <p:spPr bwMode="auto">
          <a:xfrm>
            <a:off x="5410200" y="2362200"/>
            <a:ext cx="228600" cy="228600"/>
          </a:xfrm>
          <a:prstGeom prst="rect">
            <a:avLst/>
          </a:prstGeom>
          <a:solidFill>
            <a:srgbClr val="FF00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69" name="Rectangle 17"/>
          <p:cNvSpPr>
            <a:spLocks noChangeArrowheads="1"/>
          </p:cNvSpPr>
          <p:nvPr/>
        </p:nvSpPr>
        <p:spPr bwMode="auto">
          <a:xfrm>
            <a:off x="7239000" y="23622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70" name="Rectangle 18"/>
          <p:cNvSpPr>
            <a:spLocks noChangeArrowheads="1"/>
          </p:cNvSpPr>
          <p:nvPr/>
        </p:nvSpPr>
        <p:spPr bwMode="auto">
          <a:xfrm>
            <a:off x="7467600" y="23622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71" name="Rectangle 19"/>
          <p:cNvSpPr>
            <a:spLocks noChangeArrowheads="1"/>
          </p:cNvSpPr>
          <p:nvPr/>
        </p:nvSpPr>
        <p:spPr bwMode="auto">
          <a:xfrm>
            <a:off x="7696200" y="2362200"/>
            <a:ext cx="228600" cy="228600"/>
          </a:xfrm>
          <a:prstGeom prst="rect">
            <a:avLst/>
          </a:prstGeom>
          <a:solidFill>
            <a:srgbClr val="FF99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72" name="Rectangle 20"/>
          <p:cNvSpPr>
            <a:spLocks noChangeArrowheads="1"/>
          </p:cNvSpPr>
          <p:nvPr/>
        </p:nvSpPr>
        <p:spPr bwMode="auto">
          <a:xfrm>
            <a:off x="5638800" y="28194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73" name="Rectangle 21"/>
          <p:cNvSpPr>
            <a:spLocks noChangeArrowheads="1"/>
          </p:cNvSpPr>
          <p:nvPr/>
        </p:nvSpPr>
        <p:spPr bwMode="auto">
          <a:xfrm>
            <a:off x="5867400" y="28194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74" name="Rectangle 22"/>
          <p:cNvSpPr>
            <a:spLocks noChangeArrowheads="1"/>
          </p:cNvSpPr>
          <p:nvPr/>
        </p:nvSpPr>
        <p:spPr bwMode="auto">
          <a:xfrm>
            <a:off x="6096000" y="28194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75" name="Rectangle 23"/>
          <p:cNvSpPr>
            <a:spLocks noChangeArrowheads="1"/>
          </p:cNvSpPr>
          <p:nvPr/>
        </p:nvSpPr>
        <p:spPr bwMode="auto">
          <a:xfrm>
            <a:off x="6324600" y="28194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76" name="Rectangle 24"/>
          <p:cNvSpPr>
            <a:spLocks noChangeArrowheads="1"/>
          </p:cNvSpPr>
          <p:nvPr/>
        </p:nvSpPr>
        <p:spPr bwMode="auto">
          <a:xfrm>
            <a:off x="6553200" y="28194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77" name="Rectangle 25"/>
          <p:cNvSpPr>
            <a:spLocks noChangeArrowheads="1"/>
          </p:cNvSpPr>
          <p:nvPr/>
        </p:nvSpPr>
        <p:spPr bwMode="auto">
          <a:xfrm>
            <a:off x="6781800" y="28194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78" name="Rectangle 26"/>
          <p:cNvSpPr>
            <a:spLocks noChangeArrowheads="1"/>
          </p:cNvSpPr>
          <p:nvPr/>
        </p:nvSpPr>
        <p:spPr bwMode="auto">
          <a:xfrm>
            <a:off x="7010400" y="28194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79" name="Rectangle 27"/>
          <p:cNvSpPr>
            <a:spLocks noChangeArrowheads="1"/>
          </p:cNvSpPr>
          <p:nvPr/>
        </p:nvSpPr>
        <p:spPr bwMode="auto">
          <a:xfrm>
            <a:off x="4267200" y="2819400"/>
            <a:ext cx="228600" cy="228600"/>
          </a:xfrm>
          <a:prstGeom prst="rect">
            <a:avLst/>
          </a:prstGeom>
          <a:solidFill>
            <a:srgbClr val="C0C0C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80" name="Rectangle 28"/>
          <p:cNvSpPr>
            <a:spLocks noChangeArrowheads="1"/>
          </p:cNvSpPr>
          <p:nvPr/>
        </p:nvSpPr>
        <p:spPr bwMode="auto">
          <a:xfrm>
            <a:off x="4495800" y="28194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81" name="Rectangle 29"/>
          <p:cNvSpPr>
            <a:spLocks noChangeArrowheads="1"/>
          </p:cNvSpPr>
          <p:nvPr/>
        </p:nvSpPr>
        <p:spPr bwMode="auto">
          <a:xfrm>
            <a:off x="4724400" y="28194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82" name="Rectangle 30"/>
          <p:cNvSpPr>
            <a:spLocks noChangeArrowheads="1"/>
          </p:cNvSpPr>
          <p:nvPr/>
        </p:nvSpPr>
        <p:spPr bwMode="auto">
          <a:xfrm>
            <a:off x="4953000" y="28194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83" name="Rectangle 31"/>
          <p:cNvSpPr>
            <a:spLocks noChangeArrowheads="1"/>
          </p:cNvSpPr>
          <p:nvPr/>
        </p:nvSpPr>
        <p:spPr bwMode="auto">
          <a:xfrm>
            <a:off x="5181600" y="28194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84" name="Rectangle 32"/>
          <p:cNvSpPr>
            <a:spLocks noChangeArrowheads="1"/>
          </p:cNvSpPr>
          <p:nvPr/>
        </p:nvSpPr>
        <p:spPr bwMode="auto">
          <a:xfrm>
            <a:off x="5410200" y="2819400"/>
            <a:ext cx="228600" cy="228600"/>
          </a:xfrm>
          <a:prstGeom prst="rect">
            <a:avLst/>
          </a:prstGeom>
          <a:solidFill>
            <a:srgbClr val="00FF0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85" name="Rectangle 33"/>
          <p:cNvSpPr>
            <a:spLocks noChangeArrowheads="1"/>
          </p:cNvSpPr>
          <p:nvPr/>
        </p:nvSpPr>
        <p:spPr bwMode="auto">
          <a:xfrm>
            <a:off x="7239000" y="28194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86" name="Rectangle 34"/>
          <p:cNvSpPr>
            <a:spLocks noChangeArrowheads="1"/>
          </p:cNvSpPr>
          <p:nvPr/>
        </p:nvSpPr>
        <p:spPr bwMode="auto">
          <a:xfrm>
            <a:off x="7467600" y="28194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87" name="Rectangle 35"/>
          <p:cNvSpPr>
            <a:spLocks noChangeArrowheads="1"/>
          </p:cNvSpPr>
          <p:nvPr/>
        </p:nvSpPr>
        <p:spPr bwMode="auto">
          <a:xfrm>
            <a:off x="7696200" y="2819400"/>
            <a:ext cx="228600" cy="228600"/>
          </a:xfrm>
          <a:prstGeom prst="rect">
            <a:avLst/>
          </a:prstGeom>
          <a:solidFill>
            <a:srgbClr val="99FF99"/>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88" name="Rectangle 36"/>
          <p:cNvSpPr>
            <a:spLocks noChangeArrowheads="1"/>
          </p:cNvSpPr>
          <p:nvPr/>
        </p:nvSpPr>
        <p:spPr bwMode="auto">
          <a:xfrm>
            <a:off x="5638800" y="32766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89" name="Rectangle 37"/>
          <p:cNvSpPr>
            <a:spLocks noChangeArrowheads="1"/>
          </p:cNvSpPr>
          <p:nvPr/>
        </p:nvSpPr>
        <p:spPr bwMode="auto">
          <a:xfrm>
            <a:off x="5867400" y="32766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90" name="Rectangle 38"/>
          <p:cNvSpPr>
            <a:spLocks noChangeArrowheads="1"/>
          </p:cNvSpPr>
          <p:nvPr/>
        </p:nvSpPr>
        <p:spPr bwMode="auto">
          <a:xfrm>
            <a:off x="6096000" y="32766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91" name="Rectangle 39"/>
          <p:cNvSpPr>
            <a:spLocks noChangeArrowheads="1"/>
          </p:cNvSpPr>
          <p:nvPr/>
        </p:nvSpPr>
        <p:spPr bwMode="auto">
          <a:xfrm>
            <a:off x="6324600" y="32766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92" name="Rectangle 40"/>
          <p:cNvSpPr>
            <a:spLocks noChangeArrowheads="1"/>
          </p:cNvSpPr>
          <p:nvPr/>
        </p:nvSpPr>
        <p:spPr bwMode="auto">
          <a:xfrm>
            <a:off x="6553200" y="32766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93" name="Rectangle 41"/>
          <p:cNvSpPr>
            <a:spLocks noChangeArrowheads="1"/>
          </p:cNvSpPr>
          <p:nvPr/>
        </p:nvSpPr>
        <p:spPr bwMode="auto">
          <a:xfrm>
            <a:off x="6781800" y="32766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94" name="Rectangle 42"/>
          <p:cNvSpPr>
            <a:spLocks noChangeArrowheads="1"/>
          </p:cNvSpPr>
          <p:nvPr/>
        </p:nvSpPr>
        <p:spPr bwMode="auto">
          <a:xfrm>
            <a:off x="7010400" y="32766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95" name="Rectangle 43"/>
          <p:cNvSpPr>
            <a:spLocks noChangeArrowheads="1"/>
          </p:cNvSpPr>
          <p:nvPr/>
        </p:nvSpPr>
        <p:spPr bwMode="auto">
          <a:xfrm>
            <a:off x="4267200" y="3276600"/>
            <a:ext cx="228600" cy="228600"/>
          </a:xfrm>
          <a:prstGeom prst="rect">
            <a:avLst/>
          </a:prstGeom>
          <a:solidFill>
            <a:srgbClr val="C0C0C0"/>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96" name="Rectangle 44"/>
          <p:cNvSpPr>
            <a:spLocks noChangeArrowheads="1"/>
          </p:cNvSpPr>
          <p:nvPr/>
        </p:nvSpPr>
        <p:spPr bwMode="auto">
          <a:xfrm>
            <a:off x="4495800" y="32766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97" name="Rectangle 45"/>
          <p:cNvSpPr>
            <a:spLocks noChangeArrowheads="1"/>
          </p:cNvSpPr>
          <p:nvPr/>
        </p:nvSpPr>
        <p:spPr bwMode="auto">
          <a:xfrm>
            <a:off x="4724400" y="32766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98" name="Rectangle 46"/>
          <p:cNvSpPr>
            <a:spLocks noChangeArrowheads="1"/>
          </p:cNvSpPr>
          <p:nvPr/>
        </p:nvSpPr>
        <p:spPr bwMode="auto">
          <a:xfrm>
            <a:off x="4953000" y="32766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599" name="Rectangle 47"/>
          <p:cNvSpPr>
            <a:spLocks noChangeArrowheads="1"/>
          </p:cNvSpPr>
          <p:nvPr/>
        </p:nvSpPr>
        <p:spPr bwMode="auto">
          <a:xfrm>
            <a:off x="5181600" y="32766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600" name="Rectangle 48"/>
          <p:cNvSpPr>
            <a:spLocks noChangeArrowheads="1"/>
          </p:cNvSpPr>
          <p:nvPr/>
        </p:nvSpPr>
        <p:spPr bwMode="auto">
          <a:xfrm>
            <a:off x="5410200" y="3276600"/>
            <a:ext cx="228600" cy="228600"/>
          </a:xfrm>
          <a:prstGeom prst="rect">
            <a:avLst/>
          </a:prstGeom>
          <a:solidFill>
            <a:srgbClr val="0000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601" name="Rectangle 49"/>
          <p:cNvSpPr>
            <a:spLocks noChangeArrowheads="1"/>
          </p:cNvSpPr>
          <p:nvPr/>
        </p:nvSpPr>
        <p:spPr bwMode="auto">
          <a:xfrm>
            <a:off x="7239000" y="32766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602" name="Rectangle 50"/>
          <p:cNvSpPr>
            <a:spLocks noChangeArrowheads="1"/>
          </p:cNvSpPr>
          <p:nvPr/>
        </p:nvSpPr>
        <p:spPr bwMode="auto">
          <a:xfrm>
            <a:off x="7467600" y="32766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603" name="Rectangle 51"/>
          <p:cNvSpPr>
            <a:spLocks noChangeArrowheads="1"/>
          </p:cNvSpPr>
          <p:nvPr/>
        </p:nvSpPr>
        <p:spPr bwMode="auto">
          <a:xfrm>
            <a:off x="7696200" y="3276600"/>
            <a:ext cx="228600" cy="228600"/>
          </a:xfrm>
          <a:prstGeom prst="rect">
            <a:avLst/>
          </a:prstGeom>
          <a:solidFill>
            <a:srgbClr val="9999FF"/>
          </a:solidFill>
          <a:ln w="9525">
            <a:solidFill>
              <a:schemeClr val="tx1"/>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03604" name="Text Box 52"/>
          <p:cNvSpPr txBox="1">
            <a:spLocks noChangeArrowheads="1"/>
          </p:cNvSpPr>
          <p:nvPr/>
        </p:nvSpPr>
        <p:spPr bwMode="auto">
          <a:xfrm>
            <a:off x="3733800" y="3733800"/>
            <a:ext cx="1066800" cy="457200"/>
          </a:xfrm>
          <a:prstGeom prst="rect">
            <a:avLst/>
          </a:prstGeom>
          <a:noFill/>
          <a:ln w="12700">
            <a:noFill/>
            <a:miter lim="800000"/>
            <a:headEnd/>
            <a:tailEnd/>
          </a:ln>
          <a:effectLst/>
        </p:spPr>
        <p:txBody>
          <a:bodyPr>
            <a:spAutoFit/>
          </a:bodyPr>
          <a:lstStyle/>
          <a:p>
            <a:pPr algn="ctr" eaLnBrk="0" fontAlgn="base" hangingPunct="0">
              <a:spcBef>
                <a:spcPct val="50000"/>
              </a:spcBef>
              <a:spcAft>
                <a:spcPct val="0"/>
              </a:spcAft>
            </a:pPr>
            <a:r>
              <a:rPr lang="en-US" sz="2400">
                <a:solidFill>
                  <a:srgbClr val="CCCCFF"/>
                </a:solidFill>
              </a:rPr>
              <a:t>sign</a:t>
            </a:r>
          </a:p>
        </p:txBody>
      </p:sp>
      <p:sp>
        <p:nvSpPr>
          <p:cNvPr id="1303605" name="Text Box 53"/>
          <p:cNvSpPr txBox="1">
            <a:spLocks noChangeArrowheads="1"/>
          </p:cNvSpPr>
          <p:nvPr/>
        </p:nvSpPr>
        <p:spPr bwMode="auto">
          <a:xfrm>
            <a:off x="4572000" y="3733800"/>
            <a:ext cx="1524000" cy="457200"/>
          </a:xfrm>
          <a:prstGeom prst="rect">
            <a:avLst/>
          </a:prstGeom>
          <a:noFill/>
          <a:ln w="12700">
            <a:noFill/>
            <a:miter lim="800000"/>
            <a:headEnd/>
            <a:tailEnd/>
          </a:ln>
          <a:effectLst/>
        </p:spPr>
        <p:txBody>
          <a:bodyPr>
            <a:spAutoFit/>
          </a:bodyPr>
          <a:lstStyle/>
          <a:p>
            <a:pPr algn="ctr" eaLnBrk="0" fontAlgn="base" hangingPunct="0">
              <a:spcBef>
                <a:spcPct val="50000"/>
              </a:spcBef>
              <a:spcAft>
                <a:spcPct val="0"/>
              </a:spcAft>
            </a:pPr>
            <a:r>
              <a:rPr lang="en-US" sz="2400">
                <a:solidFill>
                  <a:srgbClr val="CCCCFF"/>
                </a:solidFill>
              </a:rPr>
              <a:t>exponent</a:t>
            </a:r>
          </a:p>
        </p:txBody>
      </p:sp>
      <p:sp>
        <p:nvSpPr>
          <p:cNvPr id="1303606" name="Text Box 54"/>
          <p:cNvSpPr txBox="1">
            <a:spLocks noChangeArrowheads="1"/>
          </p:cNvSpPr>
          <p:nvPr/>
        </p:nvSpPr>
        <p:spPr bwMode="auto">
          <a:xfrm>
            <a:off x="5638800" y="3733800"/>
            <a:ext cx="2362200" cy="457200"/>
          </a:xfrm>
          <a:prstGeom prst="rect">
            <a:avLst/>
          </a:prstGeom>
          <a:noFill/>
          <a:ln w="12700">
            <a:noFill/>
            <a:miter lim="800000"/>
            <a:headEnd/>
            <a:tailEnd/>
          </a:ln>
          <a:effectLst/>
        </p:spPr>
        <p:txBody>
          <a:bodyPr>
            <a:spAutoFit/>
          </a:bodyPr>
          <a:lstStyle/>
          <a:p>
            <a:pPr algn="ctr" eaLnBrk="0" fontAlgn="base" hangingPunct="0">
              <a:spcBef>
                <a:spcPct val="50000"/>
              </a:spcBef>
              <a:spcAft>
                <a:spcPct val="0"/>
              </a:spcAft>
            </a:pPr>
            <a:r>
              <a:rPr lang="en-US" sz="2400">
                <a:solidFill>
                  <a:srgbClr val="CCCCFF"/>
                </a:solidFill>
              </a:rPr>
              <a:t>mantissa</a:t>
            </a:r>
          </a:p>
        </p:txBody>
      </p:sp>
      <p:sp>
        <p:nvSpPr>
          <p:cNvPr id="1303607" name="Rectangle 55"/>
          <p:cNvSpPr>
            <a:spLocks noChangeArrowheads="1"/>
          </p:cNvSpPr>
          <p:nvPr/>
        </p:nvSpPr>
        <p:spPr bwMode="auto">
          <a:xfrm>
            <a:off x="2006600" y="4330700"/>
            <a:ext cx="8128000" cy="1938992"/>
          </a:xfrm>
          <a:prstGeom prst="rect">
            <a:avLst/>
          </a:prstGeom>
          <a:noFill/>
          <a:ln w="12700">
            <a:noFill/>
            <a:miter lim="800000"/>
            <a:headEnd/>
            <a:tailEnd/>
          </a:ln>
          <a:effectLst/>
        </p:spPr>
        <p:txBody>
          <a:bodyPr>
            <a:spAutoFit/>
          </a:bodyPr>
          <a:lstStyle/>
          <a:p>
            <a:pPr eaLnBrk="0" fontAlgn="base" hangingPunct="0">
              <a:spcBef>
                <a:spcPct val="0"/>
              </a:spcBef>
              <a:spcAft>
                <a:spcPct val="0"/>
              </a:spcAft>
              <a:buFontTx/>
              <a:buChar char="•"/>
            </a:pPr>
            <a:r>
              <a:rPr lang="en-US" sz="2400">
                <a:solidFill>
                  <a:srgbClr val="CCCCFF"/>
                </a:solidFill>
                <a:latin typeface="Trebuchet MS" pitchFamily="34" charset="0"/>
              </a:rPr>
              <a:t> Several lossless compression options, 2:1 typical</a:t>
            </a:r>
          </a:p>
          <a:p>
            <a:pPr eaLnBrk="0" fontAlgn="base" hangingPunct="0">
              <a:spcBef>
                <a:spcPct val="0"/>
              </a:spcBef>
              <a:spcAft>
                <a:spcPct val="0"/>
              </a:spcAft>
              <a:buFontTx/>
              <a:buChar char="•"/>
            </a:pPr>
            <a:r>
              <a:rPr lang="en-US" sz="2400">
                <a:solidFill>
                  <a:srgbClr val="CCCCFF"/>
                </a:solidFill>
                <a:latin typeface="Trebuchet MS" pitchFamily="34" charset="0"/>
              </a:rPr>
              <a:t> Compatible with the “half” datatype in NVidia's Cg</a:t>
            </a:r>
          </a:p>
          <a:p>
            <a:pPr eaLnBrk="0" fontAlgn="base" hangingPunct="0">
              <a:spcBef>
                <a:spcPct val="0"/>
              </a:spcBef>
              <a:spcAft>
                <a:spcPct val="0"/>
              </a:spcAft>
              <a:buFontTx/>
              <a:buChar char="•"/>
            </a:pPr>
            <a:r>
              <a:rPr lang="en-US" sz="2400">
                <a:solidFill>
                  <a:srgbClr val="CCCCFF"/>
                </a:solidFill>
                <a:latin typeface="Trebuchet MS" pitchFamily="34" charset="0"/>
              </a:rPr>
              <a:t> Supported natively on GeForce FX and Quadro FX</a:t>
            </a:r>
            <a:br>
              <a:rPr lang="en-US" sz="2400">
                <a:solidFill>
                  <a:srgbClr val="CCCCFF"/>
                </a:solidFill>
                <a:latin typeface="Trebuchet MS" pitchFamily="34" charset="0"/>
              </a:rPr>
            </a:br>
            <a:endParaRPr lang="en-US" sz="2400">
              <a:solidFill>
                <a:srgbClr val="CCCCFF"/>
              </a:solidFill>
              <a:latin typeface="Trebuchet MS" pitchFamily="34" charset="0"/>
            </a:endParaRPr>
          </a:p>
          <a:p>
            <a:pPr eaLnBrk="0" fontAlgn="base" hangingPunct="0">
              <a:spcBef>
                <a:spcPct val="0"/>
              </a:spcBef>
              <a:spcAft>
                <a:spcPct val="0"/>
              </a:spcAft>
              <a:buFontTx/>
              <a:buChar char="•"/>
            </a:pPr>
            <a:r>
              <a:rPr lang="en-US" sz="2400">
                <a:solidFill>
                  <a:srgbClr val="CCCCFF"/>
                </a:solidFill>
                <a:latin typeface="Trebuchet MS" pitchFamily="34" charset="0"/>
              </a:rPr>
              <a:t> Available at</a:t>
            </a:r>
            <a:r>
              <a:rPr lang="en-US" sz="2400">
                <a:solidFill>
                  <a:srgbClr val="27279F"/>
                </a:solidFill>
                <a:latin typeface="Trebuchet MS" pitchFamily="34" charset="0"/>
              </a:rPr>
              <a:t> </a:t>
            </a:r>
            <a:r>
              <a:rPr lang="en-US" sz="2400">
                <a:solidFill>
                  <a:srgbClr val="27279F"/>
                </a:solidFill>
                <a:latin typeface="Trebuchet MS" pitchFamily="34" charset="0"/>
                <a:hlinkClick r:id="rId3"/>
              </a:rPr>
              <a:t>http://www.openexr.net/</a:t>
            </a:r>
            <a:endParaRPr lang="en-US" sz="2400">
              <a:solidFill>
                <a:srgbClr val="27279F"/>
              </a:solidFill>
              <a:latin typeface="Trebuchet MS" pitchFamily="34" charset="0"/>
            </a:endParaRPr>
          </a:p>
        </p:txBody>
      </p:sp>
      <p:sp>
        <p:nvSpPr>
          <p:cNvPr id="2" name="TextBox 1">
            <a:extLst>
              <a:ext uri="{FF2B5EF4-FFF2-40B4-BE49-F238E27FC236}">
                <a16:creationId xmlns="" xmlns:a16="http://schemas.microsoft.com/office/drawing/2014/main" id="{C211F44C-CB45-478C-ADE0-88CA300C97D9}"/>
              </a:ext>
            </a:extLst>
          </p:cNvPr>
          <p:cNvSpPr txBox="1"/>
          <p:nvPr/>
        </p:nvSpPr>
        <p:spPr>
          <a:xfrm>
            <a:off x="8534400" y="2286000"/>
            <a:ext cx="3048000" cy="830997"/>
          </a:xfrm>
          <a:prstGeom prst="rect">
            <a:avLst/>
          </a:prstGeom>
          <a:noFill/>
        </p:spPr>
        <p:txBody>
          <a:bodyPr wrap="square" rtlCol="0">
            <a:spAutoFit/>
          </a:bodyPr>
          <a:lstStyle/>
          <a:p>
            <a:pPr eaLnBrk="0" fontAlgn="base" hangingPunct="0">
              <a:spcBef>
                <a:spcPct val="0"/>
              </a:spcBef>
              <a:spcAft>
                <a:spcPct val="0"/>
              </a:spcAft>
            </a:pPr>
            <a:r>
              <a:rPr lang="en-US" sz="2400" dirty="0">
                <a:solidFill>
                  <a:srgbClr val="B2B2B2"/>
                </a:solidFill>
                <a:latin typeface="Arial" charset="0"/>
              </a:rPr>
              <a:t>5 bit exponent</a:t>
            </a:r>
          </a:p>
          <a:p>
            <a:pPr eaLnBrk="0" fontAlgn="base" hangingPunct="0">
              <a:spcBef>
                <a:spcPct val="0"/>
              </a:spcBef>
              <a:spcAft>
                <a:spcPct val="0"/>
              </a:spcAft>
            </a:pPr>
            <a:r>
              <a:rPr lang="en-US" sz="2400" dirty="0">
                <a:solidFill>
                  <a:srgbClr val="B2B2B2"/>
                </a:solidFill>
                <a:latin typeface="Arial" charset="0"/>
              </a:rPr>
              <a:t>10 bit mantissa</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8" name="Rectangle 2"/>
          <p:cNvSpPr>
            <a:spLocks noChangeArrowheads="1"/>
          </p:cNvSpPr>
          <p:nvPr/>
        </p:nvSpPr>
        <p:spPr bwMode="auto">
          <a:xfrm>
            <a:off x="4397375" y="3352800"/>
            <a:ext cx="1157288" cy="2971800"/>
          </a:xfrm>
          <a:prstGeom prst="rect">
            <a:avLst/>
          </a:prstGeom>
          <a:solidFill>
            <a:srgbClr val="000000"/>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35299" name="Rectangle 3"/>
          <p:cNvSpPr>
            <a:spLocks noChangeArrowheads="1"/>
          </p:cNvSpPr>
          <p:nvPr/>
        </p:nvSpPr>
        <p:spPr bwMode="auto">
          <a:xfrm>
            <a:off x="4648200" y="6248400"/>
            <a:ext cx="2895600" cy="457200"/>
          </a:xfrm>
          <a:prstGeom prst="rect">
            <a:avLst/>
          </a:prstGeom>
          <a:noFill/>
          <a:ln w="12700">
            <a:noFill/>
            <a:miter lim="800000"/>
            <a:headEnd/>
            <a:tailEnd/>
          </a:ln>
          <a:effectLst>
            <a:outerShdw dist="17961" dir="2700000"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1335300" name="Rectangle 4"/>
          <p:cNvSpPr>
            <a:spLocks noGrp="1" noChangeArrowheads="1"/>
          </p:cNvSpPr>
          <p:nvPr>
            <p:ph type="title"/>
          </p:nvPr>
        </p:nvSpPr>
        <p:spPr>
          <a:xfrm>
            <a:off x="2209800" y="609600"/>
            <a:ext cx="2819400" cy="1981200"/>
          </a:xfrm>
          <a:noFill/>
          <a:ln/>
        </p:spPr>
        <p:txBody>
          <a:bodyPr/>
          <a:lstStyle/>
          <a:p>
            <a:r>
              <a:rPr lang="en-US"/>
              <a:t>Now What?</a:t>
            </a:r>
          </a:p>
        </p:txBody>
      </p:sp>
      <p:sp>
        <p:nvSpPr>
          <p:cNvPr id="1335301" name="Rectangle 5"/>
          <p:cNvSpPr>
            <a:spLocks noChangeArrowheads="1"/>
          </p:cNvSpPr>
          <p:nvPr/>
        </p:nvSpPr>
        <p:spPr bwMode="auto">
          <a:xfrm>
            <a:off x="6292850" y="609600"/>
            <a:ext cx="3392488" cy="5715000"/>
          </a:xfrm>
          <a:prstGeom prst="rect">
            <a:avLst/>
          </a:prstGeom>
          <a:solidFill>
            <a:srgbClr val="000000"/>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pic>
        <p:nvPicPr>
          <p:cNvPr id="1335302" name="Picture 6"/>
          <p:cNvPicPr>
            <a:picLocks noChangeArrowheads="1"/>
          </p:cNvPicPr>
          <p:nvPr/>
        </p:nvPicPr>
        <p:blipFill>
          <a:blip r:embed="rId3" cstate="print"/>
          <a:srcRect/>
          <a:stretch>
            <a:fillRect/>
          </a:stretch>
        </p:blipFill>
        <p:spPr bwMode="auto">
          <a:xfrm>
            <a:off x="6203950" y="533400"/>
            <a:ext cx="3379788" cy="5702300"/>
          </a:xfrm>
          <a:prstGeom prst="rect">
            <a:avLst/>
          </a:prstGeom>
          <a:noFill/>
          <a:ln w="12700">
            <a:noFill/>
            <a:miter lim="800000"/>
            <a:headEnd/>
            <a:tailEnd/>
          </a:ln>
          <a:effectLst/>
        </p:spPr>
      </p:pic>
      <p:pic>
        <p:nvPicPr>
          <p:cNvPr id="1335303" name="Picture 7"/>
          <p:cNvPicPr>
            <a:picLocks noChangeArrowheads="1"/>
          </p:cNvPicPr>
          <p:nvPr/>
        </p:nvPicPr>
        <p:blipFill>
          <a:blip r:embed="rId4" cstate="print"/>
          <a:srcRect/>
          <a:stretch>
            <a:fillRect/>
          </a:stretch>
        </p:blipFill>
        <p:spPr bwMode="auto">
          <a:xfrm>
            <a:off x="4335464" y="3314701"/>
            <a:ext cx="1150937" cy="2936875"/>
          </a:xfrm>
          <a:prstGeom prst="rect">
            <a:avLst/>
          </a:prstGeom>
          <a:noFill/>
          <a:ln w="12700">
            <a:noFill/>
            <a:miter lim="800000"/>
            <a:headEnd/>
            <a:tailEnd/>
          </a:ln>
          <a:effectLst/>
        </p:spPr>
      </p:pic>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A46188D3-799D-474E-A664-5913A05AF099}"/>
                  </a:ext>
                </a:extLst>
              </p:cNvPr>
              <p:cNvSpPr txBox="1"/>
              <p:nvPr/>
            </p:nvSpPr>
            <p:spPr>
              <a:xfrm>
                <a:off x="6397453" y="15607"/>
                <a:ext cx="5794547" cy="461665"/>
              </a:xfrm>
              <a:prstGeom prst="rect">
                <a:avLst/>
              </a:prstGeom>
              <a:noFill/>
            </p:spPr>
            <p:txBody>
              <a:bodyPr wrap="square">
                <a:spAutoFit/>
              </a:bodyPr>
              <a:lstStyle/>
              <a:p>
                <a:pPr eaLnBrk="0" fontAlgn="base" hangingPunct="0">
                  <a:spcBef>
                    <a:spcPct val="0"/>
                  </a:spcBef>
                  <a:spcAft>
                    <a:spcPct val="0"/>
                  </a:spcAft>
                </a:pPr>
                <a14:m>
                  <m:oMath xmlns:m="http://schemas.openxmlformats.org/officeDocument/2006/math">
                    <m:r>
                      <a:rPr lang="en-US" sz="2400" i="1" smtClean="0">
                        <a:solidFill>
                          <a:srgbClr val="FFFFFF"/>
                        </a:solidFill>
                        <a:latin typeface="Cambria Math" panose="02040503050406030204" pitchFamily="18" charset="0"/>
                      </a:rPr>
                      <m:t>𝐸</m:t>
                    </m:r>
                  </m:oMath>
                </a14:m>
                <a:r>
                  <a:rPr lang="en-US" sz="2400" dirty="0">
                    <a:solidFill>
                      <a:srgbClr val="000000"/>
                    </a:solidFill>
                    <a:latin typeface="Arial" charset="0"/>
                  </a:rPr>
                  <a:t> </a:t>
                </a:r>
                <a:r>
                  <a:rPr lang="en-US" sz="2000" dirty="0">
                    <a:solidFill>
                      <a:srgbClr val="FFFFFF"/>
                    </a:solidFill>
                    <a:latin typeface="Arial" charset="0"/>
                  </a:rPr>
                  <a:t>= Radiance map (averaged across RGB)</a:t>
                </a:r>
                <a:endParaRPr lang="en-US" sz="2400" dirty="0">
                  <a:solidFill>
                    <a:srgbClr val="FFFFFF"/>
                  </a:solidFill>
                  <a:latin typeface="Arial" charset="0"/>
                </a:endParaRPr>
              </a:p>
            </p:txBody>
          </p:sp>
        </mc:Choice>
        <mc:Fallback xmlns="">
          <p:sp>
            <p:nvSpPr>
              <p:cNvPr id="2" name="TextBox 1">
                <a:extLst>
                  <a:ext uri="{FF2B5EF4-FFF2-40B4-BE49-F238E27FC236}">
                    <a16:creationId xmlns:a16="http://schemas.microsoft.com/office/drawing/2014/main" id="{A46188D3-799D-474E-A664-5913A05AF099}"/>
                  </a:ext>
                </a:extLst>
              </p:cNvPr>
              <p:cNvSpPr txBox="1">
                <a:spLocks noRot="1" noChangeAspect="1" noMove="1" noResize="1" noEditPoints="1" noAdjustHandles="1" noChangeArrowheads="1" noChangeShapeType="1" noTextEdit="1"/>
              </p:cNvSpPr>
              <p:nvPr/>
            </p:nvSpPr>
            <p:spPr>
              <a:xfrm>
                <a:off x="6397453" y="15607"/>
                <a:ext cx="5794547" cy="461665"/>
              </a:xfrm>
              <a:prstGeom prst="rect">
                <a:avLst/>
              </a:prstGeom>
              <a:blipFill>
                <a:blip r:embed="rId5"/>
                <a:stretch>
                  <a:fillRect l="-210" b="-22667"/>
                </a:stretch>
              </a:blipFill>
            </p:spPr>
            <p:txBody>
              <a:bodyPr/>
              <a:lstStyle/>
              <a:p>
                <a:r>
                  <a:rPr lang="en-US">
                    <a:noFill/>
                  </a:rPr>
                  <a:t> </a:t>
                </a:r>
              </a:p>
            </p:txBody>
          </p:sp>
        </mc:Fallback>
      </mc:AlternateContent>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Rectangle 2"/>
          <p:cNvSpPr>
            <a:spLocks noGrp="1" noChangeArrowheads="1"/>
          </p:cNvSpPr>
          <p:nvPr>
            <p:ph type="title"/>
          </p:nvPr>
        </p:nvSpPr>
        <p:spPr/>
        <p:txBody>
          <a:bodyPr/>
          <a:lstStyle/>
          <a:p>
            <a:r>
              <a:rPr lang="en-US"/>
              <a:t>Tone Mapping</a:t>
            </a:r>
          </a:p>
        </p:txBody>
      </p:sp>
      <p:sp>
        <p:nvSpPr>
          <p:cNvPr id="1337347" name="Text Box 3"/>
          <p:cNvSpPr txBox="1">
            <a:spLocks noChangeArrowheads="1"/>
          </p:cNvSpPr>
          <p:nvPr/>
        </p:nvSpPr>
        <p:spPr bwMode="auto">
          <a:xfrm>
            <a:off x="2879725" y="2971800"/>
            <a:ext cx="184150" cy="457200"/>
          </a:xfrm>
          <a:prstGeom prst="rect">
            <a:avLst/>
          </a:prstGeom>
          <a:noFill/>
          <a:ln w="12700">
            <a:noFill/>
            <a:miter lim="800000"/>
            <a:headEnd/>
            <a:tailEnd/>
          </a:ln>
          <a:effectLst/>
        </p:spPr>
        <p:txBody>
          <a:bodyPr wrap="none">
            <a:spAutoFit/>
          </a:bodyPr>
          <a:lstStyle/>
          <a:p>
            <a:pPr fontAlgn="base">
              <a:spcBef>
                <a:spcPct val="50000"/>
              </a:spcBef>
              <a:spcAft>
                <a:spcPct val="0"/>
              </a:spcAft>
            </a:pPr>
            <a:endParaRPr lang="fr-FR" sz="2400">
              <a:solidFill>
                <a:srgbClr val="000000"/>
              </a:solidFill>
            </a:endParaRPr>
          </a:p>
        </p:txBody>
      </p:sp>
      <p:sp>
        <p:nvSpPr>
          <p:cNvPr id="1337348" name="Text Box 4"/>
          <p:cNvSpPr txBox="1">
            <a:spLocks noChangeArrowheads="1"/>
          </p:cNvSpPr>
          <p:nvPr/>
        </p:nvSpPr>
        <p:spPr bwMode="auto">
          <a:xfrm>
            <a:off x="3200401" y="3082926"/>
            <a:ext cx="822661"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37349" name="Line 5"/>
          <p:cNvSpPr>
            <a:spLocks noChangeShapeType="1"/>
          </p:cNvSpPr>
          <p:nvPr/>
        </p:nvSpPr>
        <p:spPr bwMode="auto">
          <a:xfrm>
            <a:off x="34290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50" name="Line 6"/>
          <p:cNvSpPr>
            <a:spLocks noChangeShapeType="1"/>
          </p:cNvSpPr>
          <p:nvPr/>
        </p:nvSpPr>
        <p:spPr bwMode="auto">
          <a:xfrm>
            <a:off x="39624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51" name="Line 7"/>
          <p:cNvSpPr>
            <a:spLocks noChangeShapeType="1"/>
          </p:cNvSpPr>
          <p:nvPr/>
        </p:nvSpPr>
        <p:spPr bwMode="auto">
          <a:xfrm>
            <a:off x="44958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52" name="Line 8"/>
          <p:cNvSpPr>
            <a:spLocks noChangeShapeType="1"/>
          </p:cNvSpPr>
          <p:nvPr/>
        </p:nvSpPr>
        <p:spPr bwMode="auto">
          <a:xfrm>
            <a:off x="50292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53" name="Line 9"/>
          <p:cNvSpPr>
            <a:spLocks noChangeShapeType="1"/>
          </p:cNvSpPr>
          <p:nvPr/>
        </p:nvSpPr>
        <p:spPr bwMode="auto">
          <a:xfrm>
            <a:off x="55626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54" name="Line 10"/>
          <p:cNvSpPr>
            <a:spLocks noChangeShapeType="1"/>
          </p:cNvSpPr>
          <p:nvPr/>
        </p:nvSpPr>
        <p:spPr bwMode="auto">
          <a:xfrm>
            <a:off x="60960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55" name="Line 11"/>
          <p:cNvSpPr>
            <a:spLocks noChangeShapeType="1"/>
          </p:cNvSpPr>
          <p:nvPr/>
        </p:nvSpPr>
        <p:spPr bwMode="auto">
          <a:xfrm>
            <a:off x="66294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56" name="Line 12"/>
          <p:cNvSpPr>
            <a:spLocks noChangeShapeType="1"/>
          </p:cNvSpPr>
          <p:nvPr/>
        </p:nvSpPr>
        <p:spPr bwMode="auto">
          <a:xfrm>
            <a:off x="71628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57" name="Line 13"/>
          <p:cNvSpPr>
            <a:spLocks noChangeShapeType="1"/>
          </p:cNvSpPr>
          <p:nvPr/>
        </p:nvSpPr>
        <p:spPr bwMode="auto">
          <a:xfrm>
            <a:off x="76962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58" name="Line 14"/>
          <p:cNvSpPr>
            <a:spLocks noChangeShapeType="1"/>
          </p:cNvSpPr>
          <p:nvPr/>
        </p:nvSpPr>
        <p:spPr bwMode="auto">
          <a:xfrm>
            <a:off x="82296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59" name="Line 15"/>
          <p:cNvSpPr>
            <a:spLocks noChangeShapeType="1"/>
          </p:cNvSpPr>
          <p:nvPr/>
        </p:nvSpPr>
        <p:spPr bwMode="auto">
          <a:xfrm>
            <a:off x="87630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60" name="Line 16"/>
          <p:cNvSpPr>
            <a:spLocks noChangeShapeType="1"/>
          </p:cNvSpPr>
          <p:nvPr/>
        </p:nvSpPr>
        <p:spPr bwMode="auto">
          <a:xfrm>
            <a:off x="92964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61" name="Line 17"/>
          <p:cNvSpPr>
            <a:spLocks noChangeShapeType="1"/>
          </p:cNvSpPr>
          <p:nvPr/>
        </p:nvSpPr>
        <p:spPr bwMode="auto">
          <a:xfrm>
            <a:off x="98298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62" name="Text Box 18"/>
          <p:cNvSpPr txBox="1">
            <a:spLocks noChangeArrowheads="1"/>
          </p:cNvSpPr>
          <p:nvPr/>
        </p:nvSpPr>
        <p:spPr bwMode="auto">
          <a:xfrm>
            <a:off x="9525000" y="3082926"/>
            <a:ext cx="731290"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37363" name="Line 19"/>
          <p:cNvSpPr>
            <a:spLocks noChangeShapeType="1"/>
          </p:cNvSpPr>
          <p:nvPr/>
        </p:nvSpPr>
        <p:spPr bwMode="auto">
          <a:xfrm>
            <a:off x="3200400" y="3921125"/>
            <a:ext cx="7467600" cy="0"/>
          </a:xfrm>
          <a:prstGeom prst="line">
            <a:avLst/>
          </a:prstGeom>
          <a:noFill/>
          <a:ln w="38100">
            <a:solidFill>
              <a:schemeClr val="bg2"/>
            </a:solidFill>
            <a:round/>
            <a:headEnd/>
            <a:tailEnd type="stealth"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64" name="Text Box 20"/>
          <p:cNvSpPr txBox="1">
            <a:spLocks noChangeArrowheads="1"/>
          </p:cNvSpPr>
          <p:nvPr/>
        </p:nvSpPr>
        <p:spPr bwMode="auto">
          <a:xfrm>
            <a:off x="3200401" y="5064126"/>
            <a:ext cx="822661"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37365" name="Line 21"/>
          <p:cNvSpPr>
            <a:spLocks noChangeShapeType="1"/>
          </p:cNvSpPr>
          <p:nvPr/>
        </p:nvSpPr>
        <p:spPr bwMode="auto">
          <a:xfrm>
            <a:off x="34290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66" name="Line 22"/>
          <p:cNvSpPr>
            <a:spLocks noChangeShapeType="1"/>
          </p:cNvSpPr>
          <p:nvPr/>
        </p:nvSpPr>
        <p:spPr bwMode="auto">
          <a:xfrm>
            <a:off x="39624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67" name="Line 23"/>
          <p:cNvSpPr>
            <a:spLocks noChangeShapeType="1"/>
          </p:cNvSpPr>
          <p:nvPr/>
        </p:nvSpPr>
        <p:spPr bwMode="auto">
          <a:xfrm>
            <a:off x="44958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68" name="Line 24"/>
          <p:cNvSpPr>
            <a:spLocks noChangeShapeType="1"/>
          </p:cNvSpPr>
          <p:nvPr/>
        </p:nvSpPr>
        <p:spPr bwMode="auto">
          <a:xfrm>
            <a:off x="50292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69" name="Line 25"/>
          <p:cNvSpPr>
            <a:spLocks noChangeShapeType="1"/>
          </p:cNvSpPr>
          <p:nvPr/>
        </p:nvSpPr>
        <p:spPr bwMode="auto">
          <a:xfrm>
            <a:off x="55626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70" name="Line 26"/>
          <p:cNvSpPr>
            <a:spLocks noChangeShapeType="1"/>
          </p:cNvSpPr>
          <p:nvPr/>
        </p:nvSpPr>
        <p:spPr bwMode="auto">
          <a:xfrm>
            <a:off x="60960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71" name="Line 27"/>
          <p:cNvSpPr>
            <a:spLocks noChangeShapeType="1"/>
          </p:cNvSpPr>
          <p:nvPr/>
        </p:nvSpPr>
        <p:spPr bwMode="auto">
          <a:xfrm>
            <a:off x="66294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72" name="Line 28"/>
          <p:cNvSpPr>
            <a:spLocks noChangeShapeType="1"/>
          </p:cNvSpPr>
          <p:nvPr/>
        </p:nvSpPr>
        <p:spPr bwMode="auto">
          <a:xfrm>
            <a:off x="71628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73" name="Line 29"/>
          <p:cNvSpPr>
            <a:spLocks noChangeShapeType="1"/>
          </p:cNvSpPr>
          <p:nvPr/>
        </p:nvSpPr>
        <p:spPr bwMode="auto">
          <a:xfrm>
            <a:off x="76962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74" name="Line 30"/>
          <p:cNvSpPr>
            <a:spLocks noChangeShapeType="1"/>
          </p:cNvSpPr>
          <p:nvPr/>
        </p:nvSpPr>
        <p:spPr bwMode="auto">
          <a:xfrm>
            <a:off x="82296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75" name="Line 31"/>
          <p:cNvSpPr>
            <a:spLocks noChangeShapeType="1"/>
          </p:cNvSpPr>
          <p:nvPr/>
        </p:nvSpPr>
        <p:spPr bwMode="auto">
          <a:xfrm>
            <a:off x="87630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76" name="Line 32"/>
          <p:cNvSpPr>
            <a:spLocks noChangeShapeType="1"/>
          </p:cNvSpPr>
          <p:nvPr/>
        </p:nvSpPr>
        <p:spPr bwMode="auto">
          <a:xfrm>
            <a:off x="92964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77" name="Line 33"/>
          <p:cNvSpPr>
            <a:spLocks noChangeShapeType="1"/>
          </p:cNvSpPr>
          <p:nvPr/>
        </p:nvSpPr>
        <p:spPr bwMode="auto">
          <a:xfrm>
            <a:off x="98298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78" name="Text Box 34"/>
          <p:cNvSpPr txBox="1">
            <a:spLocks noChangeArrowheads="1"/>
          </p:cNvSpPr>
          <p:nvPr/>
        </p:nvSpPr>
        <p:spPr bwMode="auto">
          <a:xfrm>
            <a:off x="9525000" y="5064126"/>
            <a:ext cx="731290"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37379" name="Line 35"/>
          <p:cNvSpPr>
            <a:spLocks noChangeShapeType="1"/>
          </p:cNvSpPr>
          <p:nvPr/>
        </p:nvSpPr>
        <p:spPr bwMode="auto">
          <a:xfrm>
            <a:off x="3200400" y="5902325"/>
            <a:ext cx="7467600" cy="0"/>
          </a:xfrm>
          <a:prstGeom prst="line">
            <a:avLst/>
          </a:prstGeom>
          <a:noFill/>
          <a:ln w="38100">
            <a:solidFill>
              <a:schemeClr val="bg2"/>
            </a:solidFill>
            <a:round/>
            <a:headEnd/>
            <a:tailEnd type="stealth"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80" name="Rectangle 36"/>
          <p:cNvSpPr>
            <a:spLocks noChangeArrowheads="1"/>
          </p:cNvSpPr>
          <p:nvPr/>
        </p:nvSpPr>
        <p:spPr bwMode="auto">
          <a:xfrm>
            <a:off x="1600200" y="3527425"/>
            <a:ext cx="2005998" cy="968022"/>
          </a:xfrm>
          <a:prstGeom prst="rect">
            <a:avLst/>
          </a:prstGeom>
          <a:noFill/>
          <a:ln w="12700">
            <a:noFill/>
            <a:miter lim="800000"/>
            <a:headEnd/>
            <a:tailEnd/>
          </a:ln>
          <a:effectLst/>
        </p:spPr>
        <p:txBody>
          <a:bodyPr wrap="none">
            <a:spAutoFit/>
          </a:bodyPr>
          <a:lstStyle/>
          <a:p>
            <a:pPr fontAlgn="base">
              <a:lnSpc>
                <a:spcPct val="60000"/>
              </a:lnSpc>
              <a:spcBef>
                <a:spcPct val="50000"/>
              </a:spcBef>
              <a:spcAft>
                <a:spcPct val="0"/>
              </a:spcAft>
            </a:pPr>
            <a:r>
              <a:rPr lang="en-US" sz="2000">
                <a:solidFill>
                  <a:srgbClr val="EAEAEA"/>
                </a:solidFill>
              </a:rPr>
              <a:t>Real World</a:t>
            </a:r>
          </a:p>
          <a:p>
            <a:pPr fontAlgn="base">
              <a:lnSpc>
                <a:spcPct val="60000"/>
              </a:lnSpc>
              <a:spcBef>
                <a:spcPct val="50000"/>
              </a:spcBef>
              <a:spcAft>
                <a:spcPct val="0"/>
              </a:spcAft>
            </a:pPr>
            <a:r>
              <a:rPr lang="en-US" sz="2000">
                <a:solidFill>
                  <a:srgbClr val="EAEAEA"/>
                </a:solidFill>
              </a:rPr>
              <a:t>Ray Traced </a:t>
            </a:r>
          </a:p>
          <a:p>
            <a:pPr fontAlgn="base">
              <a:lnSpc>
                <a:spcPct val="60000"/>
              </a:lnSpc>
              <a:spcBef>
                <a:spcPct val="50000"/>
              </a:spcBef>
              <a:spcAft>
                <a:spcPct val="0"/>
              </a:spcAft>
            </a:pPr>
            <a:r>
              <a:rPr lang="en-US" sz="2000">
                <a:solidFill>
                  <a:srgbClr val="EAEAEA"/>
                </a:solidFill>
              </a:rPr>
              <a:t>World (Radiance)</a:t>
            </a:r>
            <a:endParaRPr lang="fr-FR" sz="2000">
              <a:solidFill>
                <a:srgbClr val="EAEAEA"/>
              </a:solidFill>
            </a:endParaRPr>
          </a:p>
        </p:txBody>
      </p:sp>
      <p:sp>
        <p:nvSpPr>
          <p:cNvPr id="1337381" name="Rectangle 37"/>
          <p:cNvSpPr>
            <a:spLocks noChangeArrowheads="1"/>
          </p:cNvSpPr>
          <p:nvPr/>
        </p:nvSpPr>
        <p:spPr bwMode="auto">
          <a:xfrm>
            <a:off x="1836739" y="5613401"/>
            <a:ext cx="1051891" cy="683329"/>
          </a:xfrm>
          <a:prstGeom prst="rect">
            <a:avLst/>
          </a:prstGeom>
          <a:noFill/>
          <a:ln w="12700">
            <a:noFill/>
            <a:miter lim="800000"/>
            <a:headEnd/>
            <a:tailEnd/>
          </a:ln>
          <a:effectLst/>
        </p:spPr>
        <p:txBody>
          <a:bodyPr wrap="none">
            <a:spAutoFit/>
          </a:bodyPr>
          <a:lstStyle/>
          <a:p>
            <a:pPr fontAlgn="base">
              <a:lnSpc>
                <a:spcPct val="70000"/>
              </a:lnSpc>
              <a:spcBef>
                <a:spcPct val="50000"/>
              </a:spcBef>
              <a:spcAft>
                <a:spcPct val="0"/>
              </a:spcAft>
            </a:pPr>
            <a:r>
              <a:rPr lang="fr-FR" sz="2000">
                <a:solidFill>
                  <a:srgbClr val="EAEAEA"/>
                </a:solidFill>
              </a:rPr>
              <a:t>Display/</a:t>
            </a:r>
          </a:p>
          <a:p>
            <a:pPr fontAlgn="base">
              <a:lnSpc>
                <a:spcPct val="70000"/>
              </a:lnSpc>
              <a:spcBef>
                <a:spcPct val="50000"/>
              </a:spcBef>
              <a:spcAft>
                <a:spcPct val="0"/>
              </a:spcAft>
            </a:pPr>
            <a:r>
              <a:rPr lang="fr-FR" sz="2000">
                <a:solidFill>
                  <a:srgbClr val="EAEAEA"/>
                </a:solidFill>
              </a:rPr>
              <a:t>Printer</a:t>
            </a:r>
          </a:p>
        </p:txBody>
      </p:sp>
      <p:sp>
        <p:nvSpPr>
          <p:cNvPr id="1337382" name="Text Box 38"/>
          <p:cNvSpPr txBox="1">
            <a:spLocks noChangeArrowheads="1"/>
          </p:cNvSpPr>
          <p:nvPr/>
        </p:nvSpPr>
        <p:spPr bwMode="auto">
          <a:xfrm>
            <a:off x="4953000" y="6359525"/>
            <a:ext cx="1079142" cy="420628"/>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baseline="30000">
                <a:solidFill>
                  <a:srgbClr val="EAEAEA"/>
                </a:solidFill>
              </a:rPr>
              <a:t>0 to 255</a:t>
            </a:r>
          </a:p>
        </p:txBody>
      </p:sp>
      <p:sp>
        <p:nvSpPr>
          <p:cNvPr id="1337383" name="Line 39"/>
          <p:cNvSpPr>
            <a:spLocks noChangeShapeType="1"/>
          </p:cNvSpPr>
          <p:nvPr/>
        </p:nvSpPr>
        <p:spPr bwMode="auto">
          <a:xfrm flipH="1">
            <a:off x="5891214" y="4419601"/>
            <a:ext cx="2109787" cy="1243013"/>
          </a:xfrm>
          <a:prstGeom prst="line">
            <a:avLst/>
          </a:prstGeom>
          <a:noFill/>
          <a:ln w="76200">
            <a:solidFill>
              <a:srgbClr val="FFFF00"/>
            </a:solidFill>
            <a:round/>
            <a:headEnd/>
            <a:tailEnd type="triangle"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84" name="Line 40"/>
          <p:cNvSpPr>
            <a:spLocks noChangeShapeType="1"/>
          </p:cNvSpPr>
          <p:nvPr/>
        </p:nvSpPr>
        <p:spPr bwMode="auto">
          <a:xfrm flipH="1">
            <a:off x="5029200" y="4419600"/>
            <a:ext cx="533400" cy="1219200"/>
          </a:xfrm>
          <a:prstGeom prst="line">
            <a:avLst/>
          </a:prstGeom>
          <a:noFill/>
          <a:ln w="76200">
            <a:solidFill>
              <a:srgbClr val="FFFF00"/>
            </a:solidFill>
            <a:round/>
            <a:headEnd/>
            <a:tailEnd type="triangle"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85" name="Rectangle 41"/>
          <p:cNvSpPr>
            <a:spLocks noChangeArrowheads="1"/>
          </p:cNvSpPr>
          <p:nvPr/>
        </p:nvSpPr>
        <p:spPr bwMode="auto">
          <a:xfrm>
            <a:off x="5562600" y="3880794"/>
            <a:ext cx="2667000" cy="461665"/>
          </a:xfrm>
          <a:prstGeom prst="rect">
            <a:avLst/>
          </a:prstGeom>
          <a:solidFill>
            <a:srgbClr val="EAEAEA"/>
          </a:solidFill>
          <a:ln w="12700">
            <a:solidFill>
              <a:srgbClr val="EAEAEA"/>
            </a:solidFill>
            <a:miter lim="800000"/>
            <a:headEnd/>
            <a:tailEnd/>
          </a:ln>
          <a:effectLst/>
        </p:spPr>
        <p:txBody>
          <a:bodyPr anchor="ct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86" name="Rectangle 42"/>
          <p:cNvSpPr>
            <a:spLocks noChangeArrowheads="1"/>
          </p:cNvSpPr>
          <p:nvPr/>
        </p:nvSpPr>
        <p:spPr bwMode="auto">
          <a:xfrm>
            <a:off x="5029200" y="5785794"/>
            <a:ext cx="914400" cy="461665"/>
          </a:xfrm>
          <a:prstGeom prst="rect">
            <a:avLst/>
          </a:prstGeom>
          <a:solidFill>
            <a:srgbClr val="EAEAEA"/>
          </a:solidFill>
          <a:ln w="12700">
            <a:noFill/>
            <a:miter lim="800000"/>
            <a:headEnd/>
            <a:tailEnd/>
          </a:ln>
          <a:effectLst/>
        </p:spPr>
        <p:txBody>
          <a:bodyPr anchor="ct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7387" name="Text Box 43"/>
          <p:cNvSpPr txBox="1">
            <a:spLocks noChangeArrowheads="1"/>
          </p:cNvSpPr>
          <p:nvPr/>
        </p:nvSpPr>
        <p:spPr bwMode="auto">
          <a:xfrm>
            <a:off x="5181601" y="3124200"/>
            <a:ext cx="3503613" cy="579438"/>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EAEAEA"/>
                </a:solidFill>
              </a:rPr>
              <a:t>High dynamic range</a:t>
            </a:r>
            <a:endParaRPr lang="en-US" sz="3200" baseline="30000">
              <a:solidFill>
                <a:srgbClr val="EAEAEA"/>
              </a:solidFill>
            </a:endParaRPr>
          </a:p>
        </p:txBody>
      </p:sp>
      <p:sp>
        <p:nvSpPr>
          <p:cNvPr id="1337388" name="Rectangle 44"/>
          <p:cNvSpPr>
            <a:spLocks noGrp="1" noChangeArrowheads="1"/>
          </p:cNvSpPr>
          <p:nvPr>
            <p:ph type="body" idx="1"/>
          </p:nvPr>
        </p:nvSpPr>
        <p:spPr>
          <a:xfrm>
            <a:off x="2209800" y="1981200"/>
            <a:ext cx="7620000" cy="1143000"/>
          </a:xfrm>
        </p:spPr>
        <p:txBody>
          <a:bodyPr/>
          <a:lstStyle/>
          <a:p>
            <a:r>
              <a:rPr lang="en-US"/>
              <a:t>How can we do this?</a:t>
            </a:r>
          </a:p>
          <a:p>
            <a:pPr lvl="1">
              <a:buFontTx/>
              <a:buNone/>
            </a:pPr>
            <a:r>
              <a:rPr lang="en-US" sz="2400">
                <a:solidFill>
                  <a:srgbClr val="EAEAEA"/>
                </a:solidFill>
              </a:rPr>
              <a:t>Linear scaling?, thresholding?  Suggestions?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ChangeArrowheads="1"/>
          </p:cNvSpPr>
          <p:nvPr/>
        </p:nvSpPr>
        <p:spPr bwMode="auto">
          <a:xfrm>
            <a:off x="6299200" y="609600"/>
            <a:ext cx="3454400" cy="5791200"/>
          </a:xfrm>
          <a:prstGeom prst="rect">
            <a:avLst/>
          </a:prstGeom>
          <a:solidFill>
            <a:srgbClr val="000000"/>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31843" name="Rectangle 3"/>
          <p:cNvSpPr>
            <a:spLocks noGrp="1" noChangeArrowheads="1"/>
          </p:cNvSpPr>
          <p:nvPr>
            <p:ph type="title"/>
          </p:nvPr>
        </p:nvSpPr>
        <p:spPr>
          <a:xfrm>
            <a:off x="1625600" y="533400"/>
            <a:ext cx="3048000" cy="1981200"/>
          </a:xfrm>
          <a:noFill/>
          <a:ln/>
        </p:spPr>
        <p:txBody>
          <a:bodyPr/>
          <a:lstStyle/>
          <a:p>
            <a:r>
              <a:rPr lang="en-US"/>
              <a:t>The</a:t>
            </a:r>
            <a:br>
              <a:rPr lang="en-US"/>
            </a:br>
            <a:r>
              <a:rPr lang="en-US"/>
              <a:t>Radiance</a:t>
            </a:r>
            <a:br>
              <a:rPr lang="en-US"/>
            </a:br>
            <a:r>
              <a:rPr lang="en-US"/>
              <a:t>Map</a:t>
            </a:r>
          </a:p>
        </p:txBody>
      </p:sp>
      <p:sp>
        <p:nvSpPr>
          <p:cNvPr id="931844" name="Rectangle 4"/>
          <p:cNvSpPr>
            <a:spLocks noChangeArrowheads="1"/>
          </p:cNvSpPr>
          <p:nvPr/>
        </p:nvSpPr>
        <p:spPr bwMode="auto">
          <a:xfrm>
            <a:off x="2959484" y="4999039"/>
            <a:ext cx="2750754" cy="951543"/>
          </a:xfrm>
          <a:prstGeom prst="rect">
            <a:avLst/>
          </a:prstGeom>
          <a:noFill/>
          <a:ln w="12700">
            <a:noFill/>
            <a:miter lim="800000"/>
            <a:headEnd/>
            <a:tailEnd/>
          </a:ln>
          <a:effectLst/>
        </p:spPr>
        <p:txBody>
          <a:bodyPr wrap="none" lIns="90488" tIns="44450" rIns="90488" bIns="44450">
            <a:spAutoFit/>
          </a:bodyPr>
          <a:lstStyle/>
          <a:p>
            <a:pPr algn="r" eaLnBrk="0" fontAlgn="base" hangingPunct="0">
              <a:spcBef>
                <a:spcPct val="0"/>
              </a:spcBef>
              <a:spcAft>
                <a:spcPct val="0"/>
              </a:spcAft>
            </a:pPr>
            <a:r>
              <a:rPr lang="en-US" sz="2800">
                <a:solidFill>
                  <a:srgbClr val="FFFFFF"/>
                </a:solidFill>
                <a:effectLst>
                  <a:outerShdw blurRad="38100" dist="38100" dir="2700000" algn="tl">
                    <a:srgbClr val="000000"/>
                  </a:outerShdw>
                </a:effectLst>
              </a:rPr>
              <a:t>Linearly scaled to</a:t>
            </a:r>
          </a:p>
          <a:p>
            <a:pPr algn="r" eaLnBrk="0" fontAlgn="base" hangingPunct="0">
              <a:spcBef>
                <a:spcPct val="0"/>
              </a:spcBef>
              <a:spcAft>
                <a:spcPct val="0"/>
              </a:spcAft>
            </a:pPr>
            <a:r>
              <a:rPr lang="en-US" sz="2800">
                <a:solidFill>
                  <a:srgbClr val="FFFFFF"/>
                </a:solidFill>
                <a:effectLst>
                  <a:outerShdw blurRad="38100" dist="38100" dir="2700000" algn="tl">
                    <a:srgbClr val="000000"/>
                  </a:outerShdw>
                </a:effectLst>
              </a:rPr>
              <a:t>display device</a:t>
            </a:r>
          </a:p>
        </p:txBody>
      </p:sp>
      <p:sp>
        <p:nvSpPr>
          <p:cNvPr id="931845" name="Rectangle 5"/>
          <p:cNvSpPr>
            <a:spLocks noChangeArrowheads="1"/>
          </p:cNvSpPr>
          <p:nvPr/>
        </p:nvSpPr>
        <p:spPr bwMode="auto">
          <a:xfrm>
            <a:off x="4335463" y="2286000"/>
            <a:ext cx="2235200" cy="2286000"/>
          </a:xfrm>
          <a:prstGeom prst="rect">
            <a:avLst/>
          </a:prstGeom>
          <a:solidFill>
            <a:srgbClr val="000000"/>
          </a:solidFill>
          <a:ln w="12700">
            <a:no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pic>
        <p:nvPicPr>
          <p:cNvPr id="931846" name="Picture 6"/>
          <p:cNvPicPr>
            <a:picLocks noChangeArrowheads="1"/>
          </p:cNvPicPr>
          <p:nvPr/>
        </p:nvPicPr>
        <p:blipFill>
          <a:blip r:embed="rId3" cstate="print"/>
          <a:srcRect/>
          <a:stretch>
            <a:fillRect/>
          </a:stretch>
        </p:blipFill>
        <p:spPr bwMode="auto">
          <a:xfrm>
            <a:off x="6254750" y="533401"/>
            <a:ext cx="3430588" cy="5795963"/>
          </a:xfrm>
          <a:prstGeom prst="rect">
            <a:avLst/>
          </a:prstGeom>
          <a:noFill/>
          <a:ln w="12700">
            <a:noFill/>
            <a:miter lim="800000"/>
            <a:headEnd/>
            <a:tailEnd/>
          </a:ln>
          <a:effectLst/>
        </p:spPr>
      </p:pic>
      <p:sp>
        <p:nvSpPr>
          <p:cNvPr id="931847" name="Rectangle 7"/>
          <p:cNvSpPr>
            <a:spLocks noChangeArrowheads="1"/>
          </p:cNvSpPr>
          <p:nvPr/>
        </p:nvSpPr>
        <p:spPr bwMode="auto">
          <a:xfrm>
            <a:off x="8269289" y="3727450"/>
            <a:ext cx="1004887" cy="990600"/>
          </a:xfrm>
          <a:prstGeom prst="rect">
            <a:avLst/>
          </a:prstGeom>
          <a:noFill/>
          <a:ln w="12700">
            <a:solidFill>
              <a:schemeClr val="bg2"/>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pic>
        <p:nvPicPr>
          <p:cNvPr id="931848" name="Picture 8"/>
          <p:cNvPicPr>
            <a:picLocks noChangeArrowheads="1"/>
          </p:cNvPicPr>
          <p:nvPr/>
        </p:nvPicPr>
        <p:blipFill>
          <a:blip r:embed="rId4" cstate="print"/>
          <a:srcRect/>
          <a:stretch>
            <a:fillRect/>
          </a:stretch>
        </p:blipFill>
        <p:spPr bwMode="auto">
          <a:xfrm>
            <a:off x="4222751" y="2171700"/>
            <a:ext cx="2252663" cy="2260600"/>
          </a:xfrm>
          <a:prstGeom prst="rect">
            <a:avLst/>
          </a:prstGeom>
          <a:noFill/>
          <a:ln w="25400">
            <a:solidFill>
              <a:schemeClr val="bg2"/>
            </a:solidFill>
            <a:miter lim="800000"/>
            <a:headEnd/>
            <a:tailEnd/>
          </a:ln>
          <a:effectLst/>
        </p:spPr>
      </p:pic>
      <p:sp>
        <p:nvSpPr>
          <p:cNvPr id="931849" name="Line 9"/>
          <p:cNvSpPr>
            <a:spLocks noChangeShapeType="1"/>
          </p:cNvSpPr>
          <p:nvPr/>
        </p:nvSpPr>
        <p:spPr bwMode="auto">
          <a:xfrm>
            <a:off x="6705600" y="3352800"/>
            <a:ext cx="1422400" cy="685800"/>
          </a:xfrm>
          <a:prstGeom prst="line">
            <a:avLst/>
          </a:prstGeom>
          <a:noFill/>
          <a:ln w="25400">
            <a:solidFill>
              <a:srgbClr val="FFFFFF"/>
            </a:solidFill>
            <a:round/>
            <a:headEnd/>
            <a:tailEnd type="triangle" w="med" len="med"/>
          </a:ln>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42" name="Rectangle 2"/>
          <p:cNvSpPr>
            <a:spLocks noGrp="1" noChangeArrowheads="1"/>
          </p:cNvSpPr>
          <p:nvPr>
            <p:ph type="title"/>
          </p:nvPr>
        </p:nvSpPr>
        <p:spPr/>
        <p:txBody>
          <a:bodyPr/>
          <a:lstStyle/>
          <a:p>
            <a:r>
              <a:rPr lang="en-US"/>
              <a:t>Simple Global Operator</a:t>
            </a:r>
          </a:p>
        </p:txBody>
      </p:sp>
      <p:sp>
        <p:nvSpPr>
          <p:cNvPr id="1341443" name="Rectangle 3"/>
          <p:cNvSpPr>
            <a:spLocks noGrp="1" noChangeArrowheads="1"/>
          </p:cNvSpPr>
          <p:nvPr>
            <p:ph type="body" idx="1"/>
          </p:nvPr>
        </p:nvSpPr>
        <p:spPr/>
        <p:txBody>
          <a:bodyPr/>
          <a:lstStyle/>
          <a:p>
            <a:pPr>
              <a:lnSpc>
                <a:spcPct val="90000"/>
              </a:lnSpc>
            </a:pPr>
            <a:r>
              <a:rPr lang="en-US" dirty="0"/>
              <a:t>Compression curve needs to</a:t>
            </a:r>
          </a:p>
          <a:p>
            <a:pPr lvl="2">
              <a:lnSpc>
                <a:spcPct val="90000"/>
              </a:lnSpc>
            </a:pPr>
            <a:endParaRPr lang="en-US" dirty="0"/>
          </a:p>
          <a:p>
            <a:pPr lvl="1">
              <a:lnSpc>
                <a:spcPct val="90000"/>
              </a:lnSpc>
            </a:pPr>
            <a:r>
              <a:rPr lang="en-US" dirty="0"/>
              <a:t>Bring everything within range</a:t>
            </a:r>
          </a:p>
          <a:p>
            <a:pPr lvl="1">
              <a:lnSpc>
                <a:spcPct val="90000"/>
              </a:lnSpc>
            </a:pPr>
            <a:r>
              <a:rPr lang="en-US" dirty="0"/>
              <a:t>Leave dark areas alone</a:t>
            </a:r>
          </a:p>
          <a:p>
            <a:pPr lvl="2">
              <a:lnSpc>
                <a:spcPct val="90000"/>
              </a:lnSpc>
            </a:pPr>
            <a:endParaRPr lang="en-US" dirty="0"/>
          </a:p>
          <a:p>
            <a:pPr>
              <a:lnSpc>
                <a:spcPct val="90000"/>
              </a:lnSpc>
            </a:pPr>
            <a:r>
              <a:rPr lang="en-US" dirty="0"/>
              <a:t>In other words</a:t>
            </a:r>
          </a:p>
          <a:p>
            <a:pPr lvl="2">
              <a:lnSpc>
                <a:spcPct val="90000"/>
              </a:lnSpc>
            </a:pPr>
            <a:endParaRPr lang="en-US" dirty="0"/>
          </a:p>
          <a:p>
            <a:pPr lvl="1">
              <a:lnSpc>
                <a:spcPct val="90000"/>
              </a:lnSpc>
            </a:pPr>
            <a:r>
              <a:rPr lang="en-US" dirty="0"/>
              <a:t>Asymptote at 255</a:t>
            </a:r>
          </a:p>
          <a:p>
            <a:pPr lvl="1">
              <a:lnSpc>
                <a:spcPct val="90000"/>
              </a:lnSpc>
            </a:pPr>
            <a:r>
              <a:rPr lang="en-US" dirty="0"/>
              <a:t>Derivative of 1 at 0</a:t>
            </a:r>
          </a:p>
          <a:p>
            <a:pPr lvl="1">
              <a:lnSpc>
                <a:spcPct val="90000"/>
              </a:lnSpc>
            </a:pP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6" name="Rectangle 2"/>
          <p:cNvSpPr>
            <a:spLocks noGrp="1" noChangeArrowheads="1"/>
          </p:cNvSpPr>
          <p:nvPr>
            <p:ph type="title"/>
          </p:nvPr>
        </p:nvSpPr>
        <p:spPr/>
        <p:txBody>
          <a:bodyPr/>
          <a:lstStyle/>
          <a:p>
            <a:r>
              <a:rPr lang="en-US" dirty="0"/>
              <a:t>Global Operator (Reinhard et al.)</a:t>
            </a:r>
          </a:p>
        </p:txBody>
      </p:sp>
      <p:pic>
        <p:nvPicPr>
          <p:cNvPr id="1342467" name="Picture 3" descr="new_fie"/>
          <p:cNvPicPr>
            <a:picLocks noChangeAspect="1" noChangeArrowheads="1"/>
          </p:cNvPicPr>
          <p:nvPr/>
        </p:nvPicPr>
        <p:blipFill>
          <a:blip r:embed="rId4" cstate="print"/>
          <a:srcRect/>
          <a:stretch>
            <a:fillRect/>
          </a:stretch>
        </p:blipFill>
        <p:spPr bwMode="auto">
          <a:xfrm>
            <a:off x="2362200" y="3589338"/>
            <a:ext cx="7391400" cy="2659062"/>
          </a:xfrm>
          <a:prstGeom prst="rect">
            <a:avLst/>
          </a:prstGeom>
          <a:noFill/>
        </p:spPr>
      </p:pic>
      <p:graphicFrame>
        <p:nvGraphicFramePr>
          <p:cNvPr id="1342468" name="Object 4"/>
          <p:cNvGraphicFramePr>
            <a:graphicFrameLocks noChangeAspect="1"/>
          </p:cNvGraphicFramePr>
          <p:nvPr>
            <p:extLst>
              <p:ext uri="{D42A27DB-BD31-4B8C-83A1-F6EECF244321}">
                <p14:modId xmlns:p14="http://schemas.microsoft.com/office/powerpoint/2010/main" val="2989891038"/>
              </p:ext>
            </p:extLst>
          </p:nvPr>
        </p:nvGraphicFramePr>
        <p:xfrm>
          <a:off x="-3416206" y="1720645"/>
          <a:ext cx="3276600" cy="1295400"/>
        </p:xfrm>
        <a:graphic>
          <a:graphicData uri="http://schemas.openxmlformats.org/presentationml/2006/ole">
            <mc:AlternateContent xmlns:mc="http://schemas.openxmlformats.org/markup-compatibility/2006">
              <mc:Choice xmlns:v="urn:schemas-microsoft-com:vml" Requires="v">
                <p:oleObj spid="_x0000_s3085" name="Equation" r:id="rId5" imgW="1091880" imgH="431640" progId="Equation.3">
                  <p:embed/>
                </p:oleObj>
              </mc:Choice>
              <mc:Fallback>
                <p:oleObj name="Equation" r:id="rId5" imgW="10918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6206" y="1720645"/>
                        <a:ext cx="3276600" cy="1295400"/>
                      </a:xfrm>
                      <a:prstGeom prst="rect">
                        <a:avLst/>
                      </a:prstGeom>
                      <a:solidFill>
                        <a:srgbClr val="EAEAEA"/>
                      </a:solidFill>
                      <a:ln w="9525">
                        <a:solidFill>
                          <a:schemeClr val="bg1"/>
                        </a:solidFill>
                        <a:miter lim="800000"/>
                        <a:headEnd/>
                        <a:tailEnd/>
                      </a:ln>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786A6AAE-1F83-4484-BE9B-BDD4BB0D967E}"/>
                  </a:ext>
                </a:extLst>
              </p:cNvPr>
              <p:cNvSpPr txBox="1"/>
              <p:nvPr/>
            </p:nvSpPr>
            <p:spPr>
              <a:xfrm>
                <a:off x="1828800" y="2971800"/>
                <a:ext cx="2590800" cy="490840"/>
              </a:xfrm>
              <a:prstGeom prst="rect">
                <a:avLst/>
              </a:prstGeom>
              <a:no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GB" sz="2400" i="1" smtClean="0">
                              <a:solidFill>
                                <a:srgbClr val="C8C8C8"/>
                              </a:solidFill>
                              <a:latin typeface="Cambria Math" panose="02040503050406030204" pitchFamily="18" charset="0"/>
                            </a:rPr>
                          </m:ctrlPr>
                        </m:sSubPr>
                        <m:e>
                          <m:r>
                            <a:rPr lang="en-US" sz="2400" i="1" smtClean="0">
                              <a:solidFill>
                                <a:srgbClr val="C8C8C8"/>
                              </a:solidFill>
                              <a:latin typeface="Cambria Math" panose="02040503050406030204" pitchFamily="18" charset="0"/>
                            </a:rPr>
                            <m:t>𝐸</m:t>
                          </m:r>
                        </m:e>
                        <m:sub>
                          <m:r>
                            <a:rPr lang="en-GB" sz="2400" i="1" smtClean="0">
                              <a:solidFill>
                                <a:srgbClr val="C8C8C8"/>
                              </a:solidFill>
                              <a:latin typeface="Cambria Math" panose="02040503050406030204" pitchFamily="18" charset="0"/>
                            </a:rPr>
                            <m:t>𝑑𝑖𝑠𝑝𝑙𝑎𝑦</m:t>
                          </m:r>
                        </m:sub>
                      </m:sSub>
                      <m:r>
                        <a:rPr lang="en-GB" sz="2400" i="1" smtClean="0">
                          <a:solidFill>
                            <a:srgbClr val="C8C8C8"/>
                          </a:solidFill>
                          <a:latin typeface="Cambria Math" panose="02040503050406030204" pitchFamily="18" charset="0"/>
                        </a:rPr>
                        <m:t>=</m:t>
                      </m:r>
                      <m:sSub>
                        <m:sSubPr>
                          <m:ctrlPr>
                            <a:rPr lang="en-GB" sz="2400" i="1" smtClean="0">
                              <a:solidFill>
                                <a:srgbClr val="C8C8C8"/>
                              </a:solidFill>
                              <a:latin typeface="Cambria Math" panose="02040503050406030204" pitchFamily="18" charset="0"/>
                            </a:rPr>
                          </m:ctrlPr>
                        </m:sSubPr>
                        <m:e>
                          <m:r>
                            <a:rPr lang="en-US" sz="2400" i="1" smtClean="0">
                              <a:solidFill>
                                <a:srgbClr val="C8C8C8"/>
                              </a:solidFill>
                              <a:latin typeface="Cambria Math" panose="02040503050406030204" pitchFamily="18" charset="0"/>
                            </a:rPr>
                            <m:t>𝐸</m:t>
                          </m:r>
                        </m:e>
                        <m:sub>
                          <m:r>
                            <a:rPr lang="en-GB" sz="2400" i="1" smtClean="0">
                              <a:solidFill>
                                <a:srgbClr val="C8C8C8"/>
                              </a:solidFill>
                              <a:latin typeface="Cambria Math" panose="02040503050406030204" pitchFamily="18" charset="0"/>
                            </a:rPr>
                            <m:t>𝑤𝑜𝑟𝑙𝑑</m:t>
                          </m:r>
                        </m:sub>
                      </m:sSub>
                    </m:oMath>
                  </m:oMathPara>
                </a14:m>
                <a:endParaRPr lang="en-US" sz="2400" dirty="0">
                  <a:solidFill>
                    <a:srgbClr val="C8C8C8"/>
                  </a:solidFill>
                  <a:latin typeface="Arial" charset="0"/>
                </a:endParaRPr>
              </a:p>
            </p:txBody>
          </p:sp>
        </mc:Choice>
        <mc:Fallback xmlns="">
          <p:sp>
            <p:nvSpPr>
              <p:cNvPr id="2" name="TextBox 1">
                <a:extLst>
                  <a:ext uri="{FF2B5EF4-FFF2-40B4-BE49-F238E27FC236}">
                    <a16:creationId xmlns:a16="http://schemas.microsoft.com/office/drawing/2014/main" id="{786A6AAE-1F83-4484-BE9B-BDD4BB0D967E}"/>
                  </a:ext>
                </a:extLst>
              </p:cNvPr>
              <p:cNvSpPr txBox="1">
                <a:spLocks noRot="1" noChangeAspect="1" noMove="1" noResize="1" noEditPoints="1" noAdjustHandles="1" noChangeArrowheads="1" noChangeShapeType="1" noTextEdit="1"/>
              </p:cNvSpPr>
              <p:nvPr/>
            </p:nvSpPr>
            <p:spPr>
              <a:xfrm>
                <a:off x="1828800" y="2971800"/>
                <a:ext cx="2590800" cy="490840"/>
              </a:xfrm>
              <a:prstGeom prst="rect">
                <a:avLst/>
              </a:prstGeom>
              <a:blipFill>
                <a:blip r:embed="rId7"/>
                <a:stretch>
                  <a:fillRect b="-10000"/>
                </a:stretch>
              </a:blipFill>
            </p:spPr>
            <p:txBody>
              <a:bodyPr/>
              <a:lstStyle/>
              <a:p>
                <a:r>
                  <a:rPr lang="en-US">
                    <a:noFill/>
                  </a:rPr>
                  <a:t> </a:t>
                </a:r>
              </a:p>
            </p:txBody>
          </p:sp>
        </mc:Fallback>
      </mc:AlternateContent>
      <p:cxnSp>
        <p:nvCxnSpPr>
          <p:cNvPr id="4" name="Straight Arrow Connector 3">
            <a:extLst>
              <a:ext uri="{FF2B5EF4-FFF2-40B4-BE49-F238E27FC236}">
                <a16:creationId xmlns="" xmlns:a16="http://schemas.microsoft.com/office/drawing/2014/main" id="{B1D98FAF-308D-4EDA-B55C-B87424857BA9}"/>
              </a:ext>
            </a:extLst>
          </p:cNvPr>
          <p:cNvCxnSpPr/>
          <p:nvPr/>
        </p:nvCxnSpPr>
        <p:spPr bwMode="auto">
          <a:xfrm>
            <a:off x="3276600" y="3462640"/>
            <a:ext cx="830036" cy="758296"/>
          </a:xfrm>
          <a:prstGeom prst="straightConnector1">
            <a:avLst/>
          </a:prstGeom>
          <a:solidFill>
            <a:schemeClr val="accent1"/>
          </a:solidFill>
          <a:ln w="28575"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8FC0E708-58EF-4E10-A447-58A86911FF3C}"/>
                  </a:ext>
                </a:extLst>
              </p:cNvPr>
              <p:cNvSpPr txBox="1"/>
              <p:nvPr/>
            </p:nvSpPr>
            <p:spPr>
              <a:xfrm>
                <a:off x="3810000" y="1818775"/>
                <a:ext cx="3962400" cy="1005147"/>
              </a:xfrm>
              <a:prstGeom prst="rect">
                <a:avLst/>
              </a:prstGeom>
              <a:noFill/>
            </p:spPr>
            <p:txBody>
              <a:bodyPr wrap="squar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i="1">
                              <a:solidFill>
                                <a:srgbClr val="FFFFFF"/>
                              </a:solidFill>
                              <a:latin typeface="Cambria Math" panose="02040503050406030204" pitchFamily="18" charset="0"/>
                            </a:rPr>
                          </m:ctrlPr>
                        </m:sSubPr>
                        <m:e>
                          <m:r>
                            <a:rPr lang="en-US" sz="3200" i="1">
                              <a:solidFill>
                                <a:srgbClr val="FFFFFF"/>
                              </a:solidFill>
                              <a:latin typeface="Cambria Math" panose="02040503050406030204" pitchFamily="18" charset="0"/>
                            </a:rPr>
                            <m:t>𝐸</m:t>
                          </m:r>
                        </m:e>
                        <m:sub>
                          <m:r>
                            <a:rPr lang="en-US" sz="3200" i="1">
                              <a:solidFill>
                                <a:srgbClr val="FFFFFF"/>
                              </a:solidFill>
                              <a:latin typeface="Cambria Math" panose="02040503050406030204" pitchFamily="18" charset="0"/>
                            </a:rPr>
                            <m:t>𝑑𝑖𝑠𝑝𝑙𝑎𝑦</m:t>
                          </m:r>
                        </m:sub>
                      </m:sSub>
                      <m:r>
                        <a:rPr lang="en-US" sz="3200" i="1" smtClean="0">
                          <a:solidFill>
                            <a:srgbClr val="FFFFFF"/>
                          </a:solidFill>
                          <a:latin typeface="Cambria Math" panose="02040503050406030204" pitchFamily="18" charset="0"/>
                        </a:rPr>
                        <m:t>=</m:t>
                      </m:r>
                      <m:f>
                        <m:fPr>
                          <m:ctrlPr>
                            <a:rPr lang="en-US" sz="3200" i="1" smtClean="0">
                              <a:solidFill>
                                <a:srgbClr val="FFFFFF"/>
                              </a:solidFill>
                              <a:latin typeface="Cambria Math" panose="02040503050406030204" pitchFamily="18" charset="0"/>
                            </a:rPr>
                          </m:ctrlPr>
                        </m:fPr>
                        <m:num>
                          <m:sSub>
                            <m:sSubPr>
                              <m:ctrlPr>
                                <a:rPr lang="en-US" sz="3200" i="1">
                                  <a:solidFill>
                                    <a:srgbClr val="FFFFFF"/>
                                  </a:solidFill>
                                  <a:latin typeface="Cambria Math" panose="02040503050406030204" pitchFamily="18" charset="0"/>
                                </a:rPr>
                              </m:ctrlPr>
                            </m:sSubPr>
                            <m:e>
                              <m:r>
                                <a:rPr lang="en-US" sz="3200" i="1">
                                  <a:solidFill>
                                    <a:srgbClr val="FFFFFF"/>
                                  </a:solidFill>
                                  <a:latin typeface="Cambria Math" panose="02040503050406030204" pitchFamily="18" charset="0"/>
                                </a:rPr>
                                <m:t>𝐸</m:t>
                              </m:r>
                            </m:e>
                            <m:sub>
                              <m:r>
                                <a:rPr lang="en-US" sz="3200" i="1">
                                  <a:solidFill>
                                    <a:srgbClr val="FFFFFF"/>
                                  </a:solidFill>
                                  <a:latin typeface="Cambria Math" panose="02040503050406030204" pitchFamily="18" charset="0"/>
                                </a:rPr>
                                <m:t>𝑤𝑜𝑟𝑙𝑑</m:t>
                              </m:r>
                            </m:sub>
                          </m:sSub>
                        </m:num>
                        <m:den>
                          <m:r>
                            <a:rPr lang="en-US" sz="3200" i="1">
                              <a:solidFill>
                                <a:srgbClr val="FFFFFF"/>
                              </a:solidFill>
                              <a:latin typeface="Cambria Math" panose="02040503050406030204" pitchFamily="18" charset="0"/>
                            </a:rPr>
                            <m:t>1+</m:t>
                          </m:r>
                          <m:sSub>
                            <m:sSubPr>
                              <m:ctrlPr>
                                <a:rPr lang="en-US" sz="3200" i="1">
                                  <a:solidFill>
                                    <a:srgbClr val="FFFFFF"/>
                                  </a:solidFill>
                                  <a:latin typeface="Cambria Math" panose="02040503050406030204" pitchFamily="18" charset="0"/>
                                </a:rPr>
                              </m:ctrlPr>
                            </m:sSubPr>
                            <m:e>
                              <m:r>
                                <a:rPr lang="en-US" sz="3200" i="1">
                                  <a:solidFill>
                                    <a:srgbClr val="FFFFFF"/>
                                  </a:solidFill>
                                  <a:latin typeface="Cambria Math" panose="02040503050406030204" pitchFamily="18" charset="0"/>
                                </a:rPr>
                                <m:t>𝐸</m:t>
                              </m:r>
                            </m:e>
                            <m:sub>
                              <m:r>
                                <a:rPr lang="en-US" sz="3200" i="1">
                                  <a:solidFill>
                                    <a:srgbClr val="FFFFFF"/>
                                  </a:solidFill>
                                  <a:latin typeface="Cambria Math" panose="02040503050406030204" pitchFamily="18" charset="0"/>
                                </a:rPr>
                                <m:t>𝑤𝑜𝑟𝑙𝑑</m:t>
                              </m:r>
                            </m:sub>
                          </m:sSub>
                        </m:den>
                      </m:f>
                    </m:oMath>
                  </m:oMathPara>
                </a14:m>
                <a:endParaRPr lang="en-US" sz="3200" dirty="0">
                  <a:solidFill>
                    <a:srgbClr val="FFFFFF"/>
                  </a:solidFill>
                  <a:latin typeface="Arial" charset="0"/>
                </a:endParaRPr>
              </a:p>
            </p:txBody>
          </p:sp>
        </mc:Choice>
        <mc:Fallback xmlns="">
          <p:sp>
            <p:nvSpPr>
              <p:cNvPr id="3" name="TextBox 2">
                <a:extLst>
                  <a:ext uri="{FF2B5EF4-FFF2-40B4-BE49-F238E27FC236}">
                    <a16:creationId xmlns:a16="http://schemas.microsoft.com/office/drawing/2014/main" id="{8FC0E708-58EF-4E10-A447-58A86911FF3C}"/>
                  </a:ext>
                </a:extLst>
              </p:cNvPr>
              <p:cNvSpPr txBox="1">
                <a:spLocks noRot="1" noChangeAspect="1" noMove="1" noResize="1" noEditPoints="1" noAdjustHandles="1" noChangeArrowheads="1" noChangeShapeType="1" noTextEdit="1"/>
              </p:cNvSpPr>
              <p:nvPr/>
            </p:nvSpPr>
            <p:spPr>
              <a:xfrm>
                <a:off x="3810000" y="1818775"/>
                <a:ext cx="3962400" cy="100514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21B3F161-B8E1-46CD-8FDE-E69959BC555A}"/>
                  </a:ext>
                </a:extLst>
              </p:cNvPr>
              <p:cNvSpPr txBox="1"/>
              <p:nvPr/>
            </p:nvSpPr>
            <p:spPr>
              <a:xfrm>
                <a:off x="9143082" y="2090515"/>
                <a:ext cx="2744118" cy="461665"/>
              </a:xfrm>
              <a:prstGeom prst="rect">
                <a:avLst/>
              </a:prstGeom>
              <a:noFill/>
            </p:spPr>
            <p:txBody>
              <a:bodyPr wrap="square">
                <a:spAutoFit/>
              </a:bodyPr>
              <a:lstStyle/>
              <a:p>
                <a:pPr eaLnBrk="0" fontAlgn="base" hangingPunct="0">
                  <a:spcBef>
                    <a:spcPct val="0"/>
                  </a:spcBef>
                  <a:spcAft>
                    <a:spcPct val="0"/>
                  </a:spcAft>
                </a:pPr>
                <a14:m>
                  <m:oMath xmlns:m="http://schemas.openxmlformats.org/officeDocument/2006/math">
                    <m:r>
                      <a:rPr lang="en-US" sz="2400" i="1" smtClean="0">
                        <a:solidFill>
                          <a:srgbClr val="FFFFFF"/>
                        </a:solidFill>
                        <a:latin typeface="Cambria Math" panose="02040503050406030204" pitchFamily="18" charset="0"/>
                      </a:rPr>
                      <m:t>𝐸</m:t>
                    </m:r>
                  </m:oMath>
                </a14:m>
                <a:r>
                  <a:rPr lang="en-US" sz="2400" dirty="0">
                    <a:solidFill>
                      <a:srgbClr val="000000"/>
                    </a:solidFill>
                    <a:latin typeface="Arial" charset="0"/>
                  </a:rPr>
                  <a:t> </a:t>
                </a:r>
                <a:r>
                  <a:rPr lang="en-US" sz="2400" dirty="0">
                    <a:solidFill>
                      <a:srgbClr val="FFFFFF"/>
                    </a:solidFill>
                    <a:latin typeface="Arial" charset="0"/>
                  </a:rPr>
                  <a:t>= Radiance map</a:t>
                </a:r>
              </a:p>
            </p:txBody>
          </p:sp>
        </mc:Choice>
        <mc:Fallback xmlns="">
          <p:sp>
            <p:nvSpPr>
              <p:cNvPr id="9" name="TextBox 8">
                <a:extLst>
                  <a:ext uri="{FF2B5EF4-FFF2-40B4-BE49-F238E27FC236}">
                    <a16:creationId xmlns:a16="http://schemas.microsoft.com/office/drawing/2014/main" id="{21B3F161-B8E1-46CD-8FDE-E69959BC555A}"/>
                  </a:ext>
                </a:extLst>
              </p:cNvPr>
              <p:cNvSpPr txBox="1">
                <a:spLocks noRot="1" noChangeAspect="1" noMove="1" noResize="1" noEditPoints="1" noAdjustHandles="1" noChangeArrowheads="1" noChangeShapeType="1" noTextEdit="1"/>
              </p:cNvSpPr>
              <p:nvPr/>
            </p:nvSpPr>
            <p:spPr>
              <a:xfrm>
                <a:off x="9143082" y="2090515"/>
                <a:ext cx="2744118" cy="461665"/>
              </a:xfrm>
              <a:prstGeom prst="rect">
                <a:avLst/>
              </a:prstGeom>
              <a:blipFill>
                <a:blip r:embed="rId9"/>
                <a:stretch>
                  <a:fillRect l="-667" t="-9211" r="-1333" b="-30263"/>
                </a:stretch>
              </a:blipFill>
            </p:spPr>
            <p:txBody>
              <a:bodyPr/>
              <a:lstStyle/>
              <a:p>
                <a:r>
                  <a:rPr lang="en-US">
                    <a:noFill/>
                  </a:rPr>
                  <a:t> </a:t>
                </a:r>
              </a:p>
            </p:txBody>
          </p:sp>
        </mc:Fallback>
      </mc:AlternateContent>
      <p:cxnSp>
        <p:nvCxnSpPr>
          <p:cNvPr id="10" name="Straight Arrow Connector 9">
            <a:extLst>
              <a:ext uri="{FF2B5EF4-FFF2-40B4-BE49-F238E27FC236}">
                <a16:creationId xmlns="" xmlns:a16="http://schemas.microsoft.com/office/drawing/2014/main" id="{FDF709CB-D1A1-4D8C-BBFF-349CC0D21FF2}"/>
              </a:ext>
            </a:extLst>
          </p:cNvPr>
          <p:cNvCxnSpPr>
            <a:cxnSpLocks/>
          </p:cNvCxnSpPr>
          <p:nvPr/>
        </p:nvCxnSpPr>
        <p:spPr bwMode="auto">
          <a:xfrm>
            <a:off x="7315200" y="2971800"/>
            <a:ext cx="484742" cy="1291728"/>
          </a:xfrm>
          <a:prstGeom prst="straightConnector1">
            <a:avLst/>
          </a:prstGeom>
          <a:solidFill>
            <a:schemeClr val="accent1"/>
          </a:solidFill>
          <a:ln w="28575"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190B7CCB-87AD-4511-8FE1-C9F70D402FFF}"/>
                  </a:ext>
                </a:extLst>
              </p:cNvPr>
              <p:cNvSpPr txBox="1"/>
              <p:nvPr/>
            </p:nvSpPr>
            <p:spPr>
              <a:xfrm rot="16200000">
                <a:off x="2071925" y="4515640"/>
                <a:ext cx="1223791" cy="490840"/>
              </a:xfrm>
              <a:prstGeom prst="rect">
                <a:avLst/>
              </a:prstGeom>
              <a:solidFill>
                <a:srgbClr val="FFFFFF"/>
              </a:solidFill>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i="1" smtClean="0">
                              <a:solidFill>
                                <a:srgbClr val="000000"/>
                              </a:solidFill>
                              <a:latin typeface="Cambria Math" panose="02040503050406030204" pitchFamily="18" charset="0"/>
                            </a:rPr>
                            <m:t>𝐸</m:t>
                          </m:r>
                        </m:e>
                        <m:sub>
                          <m:r>
                            <a:rPr lang="en-US" sz="2400" i="1" smtClean="0">
                              <a:solidFill>
                                <a:srgbClr val="000000"/>
                              </a:solidFill>
                              <a:latin typeface="Cambria Math" panose="02040503050406030204" pitchFamily="18" charset="0"/>
                            </a:rPr>
                            <m:t>𝑑𝑖𝑠𝑝𝑙𝑎𝑦</m:t>
                          </m:r>
                        </m:sub>
                      </m:sSub>
                    </m:oMath>
                  </m:oMathPara>
                </a14:m>
                <a:endParaRPr lang="en-US" sz="2400" dirty="0">
                  <a:solidFill>
                    <a:srgbClr val="000000"/>
                  </a:solidFill>
                  <a:latin typeface="Arial" charset="0"/>
                </a:endParaRPr>
              </a:p>
            </p:txBody>
          </p:sp>
        </mc:Choice>
        <mc:Fallback xmlns="">
          <p:sp>
            <p:nvSpPr>
              <p:cNvPr id="14" name="TextBox 13">
                <a:extLst>
                  <a:ext uri="{FF2B5EF4-FFF2-40B4-BE49-F238E27FC236}">
                    <a16:creationId xmlns:a16="http://schemas.microsoft.com/office/drawing/2014/main" id="{190B7CCB-87AD-4511-8FE1-C9F70D402FFF}"/>
                  </a:ext>
                </a:extLst>
              </p:cNvPr>
              <p:cNvSpPr txBox="1">
                <a:spLocks noRot="1" noChangeAspect="1" noMove="1" noResize="1" noEditPoints="1" noAdjustHandles="1" noChangeArrowheads="1" noChangeShapeType="1" noTextEdit="1"/>
              </p:cNvSpPr>
              <p:nvPr/>
            </p:nvSpPr>
            <p:spPr>
              <a:xfrm rot="16200000">
                <a:off x="2071925" y="4515640"/>
                <a:ext cx="1223791" cy="490840"/>
              </a:xfrm>
              <a:prstGeom prst="rect">
                <a:avLst/>
              </a:prstGeom>
              <a:blipFill>
                <a:blip r:embed="rId10"/>
                <a:stretch>
                  <a:fillRect r="-9877" b="-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7F7B4E3E-352F-4213-812D-08591DBBCE67}"/>
                  </a:ext>
                </a:extLst>
              </p:cNvPr>
              <p:cNvSpPr txBox="1"/>
              <p:nvPr/>
            </p:nvSpPr>
            <p:spPr>
              <a:xfrm>
                <a:off x="5626701" y="5687427"/>
                <a:ext cx="1223791" cy="461665"/>
              </a:xfrm>
              <a:prstGeom prst="rect">
                <a:avLst/>
              </a:prstGeom>
              <a:solidFill>
                <a:srgbClr val="FFFFFF"/>
              </a:solidFill>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i="1" smtClean="0">
                              <a:solidFill>
                                <a:srgbClr val="000000"/>
                              </a:solidFill>
                              <a:latin typeface="Cambria Math" panose="02040503050406030204" pitchFamily="18" charset="0"/>
                            </a:rPr>
                            <m:t>𝐸</m:t>
                          </m:r>
                        </m:e>
                        <m:sub>
                          <m:r>
                            <a:rPr lang="en-US" sz="2400" i="1" smtClean="0">
                              <a:solidFill>
                                <a:srgbClr val="000000"/>
                              </a:solidFill>
                              <a:latin typeface="Cambria Math" panose="02040503050406030204" pitchFamily="18" charset="0"/>
                            </a:rPr>
                            <m:t>𝑤𝑜𝑟𝑙𝑑</m:t>
                          </m:r>
                        </m:sub>
                      </m:sSub>
                    </m:oMath>
                  </m:oMathPara>
                </a14:m>
                <a:endParaRPr lang="en-US" sz="2400" dirty="0">
                  <a:solidFill>
                    <a:srgbClr val="000000"/>
                  </a:solidFill>
                  <a:latin typeface="Arial" charset="0"/>
                </a:endParaRPr>
              </a:p>
            </p:txBody>
          </p:sp>
        </mc:Choice>
        <mc:Fallback xmlns="">
          <p:sp>
            <p:nvSpPr>
              <p:cNvPr id="11" name="TextBox 10">
                <a:extLst>
                  <a:ext uri="{FF2B5EF4-FFF2-40B4-BE49-F238E27FC236}">
                    <a16:creationId xmlns:a16="http://schemas.microsoft.com/office/drawing/2014/main" id="{7F7B4E3E-352F-4213-812D-08591DBBCE67}"/>
                  </a:ext>
                </a:extLst>
              </p:cNvPr>
              <p:cNvSpPr txBox="1">
                <a:spLocks noRot="1" noChangeAspect="1" noMove="1" noResize="1" noEditPoints="1" noAdjustHandles="1" noChangeArrowheads="1" noChangeShapeType="1" noTextEdit="1"/>
              </p:cNvSpPr>
              <p:nvPr/>
            </p:nvSpPr>
            <p:spPr>
              <a:xfrm>
                <a:off x="5626701" y="5687427"/>
                <a:ext cx="1223791" cy="461665"/>
              </a:xfrm>
              <a:prstGeom prst="rect">
                <a:avLst/>
              </a:prstGeom>
              <a:blipFill>
                <a:blip r:embed="rId11"/>
                <a:stretch>
                  <a:fillRect b="-3947"/>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p:cNvSpPr>
            <a:spLocks noGrp="1" noChangeArrowheads="1"/>
          </p:cNvSpPr>
          <p:nvPr>
            <p:ph type="title"/>
          </p:nvPr>
        </p:nvSpPr>
        <p:spPr/>
        <p:txBody>
          <a:bodyPr/>
          <a:lstStyle/>
          <a:p>
            <a:r>
              <a:rPr lang="en-US"/>
              <a:t>Global Operator Results</a:t>
            </a:r>
          </a:p>
        </p:txBody>
      </p:sp>
      <p:pic>
        <p:nvPicPr>
          <p:cNvPr id="1343491" name="Picture 3" descr="clockbui"/>
          <p:cNvPicPr>
            <a:picLocks noChangeAspect="1" noChangeArrowheads="1"/>
          </p:cNvPicPr>
          <p:nvPr/>
        </p:nvPicPr>
        <p:blipFill>
          <a:blip r:embed="rId3" cstate="print"/>
          <a:srcRect/>
          <a:stretch>
            <a:fillRect/>
          </a:stretch>
        </p:blipFill>
        <p:spPr bwMode="auto">
          <a:xfrm>
            <a:off x="1905000" y="1524000"/>
            <a:ext cx="3829050" cy="5105400"/>
          </a:xfrm>
          <a:prstGeom prst="rect">
            <a:avLst/>
          </a:prstGeom>
          <a:noFill/>
        </p:spPr>
      </p:pic>
      <p:pic>
        <p:nvPicPr>
          <p:cNvPr id="1343493" name="Picture 5" descr="tinterna"/>
          <p:cNvPicPr>
            <a:picLocks noChangeAspect="1" noChangeArrowheads="1"/>
          </p:cNvPicPr>
          <p:nvPr/>
        </p:nvPicPr>
        <p:blipFill>
          <a:blip r:embed="rId4" cstate="print"/>
          <a:srcRect/>
          <a:stretch>
            <a:fillRect/>
          </a:stretch>
        </p:blipFill>
        <p:spPr bwMode="auto">
          <a:xfrm>
            <a:off x="6477000" y="1524000"/>
            <a:ext cx="3829050" cy="51054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8370" name="Picture 2" descr="memorial_new"/>
          <p:cNvPicPr>
            <a:picLocks noChangeAspect="1" noChangeArrowheads="1"/>
          </p:cNvPicPr>
          <p:nvPr/>
        </p:nvPicPr>
        <p:blipFill>
          <a:blip r:embed="rId3" cstate="print"/>
          <a:srcRect/>
          <a:stretch>
            <a:fillRect/>
          </a:stretch>
        </p:blipFill>
        <p:spPr bwMode="auto">
          <a:xfrm>
            <a:off x="2286000" y="228601"/>
            <a:ext cx="3722688" cy="5586413"/>
          </a:xfrm>
          <a:prstGeom prst="rect">
            <a:avLst/>
          </a:prstGeom>
          <a:noFill/>
        </p:spPr>
      </p:pic>
      <p:sp>
        <p:nvSpPr>
          <p:cNvPr id="1338374" name="Rectangle 6"/>
          <p:cNvSpPr>
            <a:spLocks noChangeArrowheads="1"/>
          </p:cNvSpPr>
          <p:nvPr/>
        </p:nvSpPr>
        <p:spPr bwMode="auto">
          <a:xfrm>
            <a:off x="6781800" y="5881689"/>
            <a:ext cx="3121048" cy="951543"/>
          </a:xfrm>
          <a:prstGeom prst="rect">
            <a:avLst/>
          </a:prstGeom>
          <a:noFill/>
          <a:ln w="12700">
            <a:noFill/>
            <a:miter lim="800000"/>
            <a:headEnd/>
            <a:tailEnd/>
          </a:ln>
          <a:effectLst/>
        </p:spPr>
        <p:txBody>
          <a:bodyPr wrap="none" lIns="90488" tIns="44450" rIns="90488" bIns="44450">
            <a:spAutoFit/>
          </a:bodyPr>
          <a:lstStyle/>
          <a:p>
            <a:pPr eaLnBrk="0" fontAlgn="base" hangingPunct="0">
              <a:spcBef>
                <a:spcPct val="0"/>
              </a:spcBef>
              <a:spcAft>
                <a:spcPct val="0"/>
              </a:spcAft>
            </a:pPr>
            <a:r>
              <a:rPr lang="en-US" sz="2800">
                <a:solidFill>
                  <a:srgbClr val="FFFFFF"/>
                </a:solidFill>
                <a:effectLst>
                  <a:outerShdw blurRad="38100" dist="38100" dir="2700000" algn="tl">
                    <a:srgbClr val="000000"/>
                  </a:outerShdw>
                </a:effectLst>
              </a:rPr>
              <a:t>Darkest </a:t>
            </a:r>
            <a:r>
              <a:rPr lang="en-US" sz="2800">
                <a:solidFill>
                  <a:srgbClr val="FAFD00"/>
                </a:solidFill>
                <a:effectLst>
                  <a:outerShdw blurRad="38100" dist="38100" dir="2700000" algn="tl">
                    <a:srgbClr val="000000"/>
                  </a:outerShdw>
                </a:effectLst>
              </a:rPr>
              <a:t>0.1%</a:t>
            </a:r>
            <a:r>
              <a:rPr lang="en-US" sz="2800">
                <a:solidFill>
                  <a:srgbClr val="FFFFFF"/>
                </a:solidFill>
                <a:effectLst>
                  <a:outerShdw blurRad="38100" dist="38100" dir="2700000" algn="tl">
                    <a:srgbClr val="000000"/>
                  </a:outerShdw>
                </a:effectLst>
              </a:rPr>
              <a:t> scaled</a:t>
            </a:r>
          </a:p>
          <a:p>
            <a:pPr eaLnBrk="0" fontAlgn="base" hangingPunct="0">
              <a:spcBef>
                <a:spcPct val="0"/>
              </a:spcBef>
              <a:spcAft>
                <a:spcPct val="0"/>
              </a:spcAft>
            </a:pPr>
            <a:r>
              <a:rPr lang="en-US" sz="2800">
                <a:solidFill>
                  <a:srgbClr val="FFFFFF"/>
                </a:solidFill>
                <a:effectLst>
                  <a:outerShdw blurRad="38100" dist="38100" dir="2700000" algn="tl">
                    <a:srgbClr val="000000"/>
                  </a:outerShdw>
                </a:effectLst>
              </a:rPr>
              <a:t>to display device</a:t>
            </a:r>
          </a:p>
        </p:txBody>
      </p:sp>
      <p:pic>
        <p:nvPicPr>
          <p:cNvPr id="1338376" name="Picture 8"/>
          <p:cNvPicPr>
            <a:picLocks noChangeArrowheads="1"/>
          </p:cNvPicPr>
          <p:nvPr/>
        </p:nvPicPr>
        <p:blipFill>
          <a:blip r:embed="rId4" cstate="print"/>
          <a:srcRect/>
          <a:stretch>
            <a:fillRect/>
          </a:stretch>
        </p:blipFill>
        <p:spPr bwMode="auto">
          <a:xfrm>
            <a:off x="6553201" y="228601"/>
            <a:ext cx="3660775" cy="5586413"/>
          </a:xfrm>
          <a:prstGeom prst="rect">
            <a:avLst/>
          </a:prstGeom>
          <a:noFill/>
          <a:ln w="12700">
            <a:noFill/>
            <a:miter lim="800000"/>
            <a:headEnd/>
            <a:tailEnd/>
          </a:ln>
          <a:effectLst/>
        </p:spPr>
      </p:pic>
      <p:sp>
        <p:nvSpPr>
          <p:cNvPr id="1338377" name="Text Box 9"/>
          <p:cNvSpPr txBox="1">
            <a:spLocks noChangeArrowheads="1"/>
          </p:cNvSpPr>
          <p:nvPr/>
        </p:nvSpPr>
        <p:spPr bwMode="auto">
          <a:xfrm>
            <a:off x="3032126" y="5934076"/>
            <a:ext cx="2759075" cy="519113"/>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800">
                <a:solidFill>
                  <a:srgbClr val="EAEAEA"/>
                </a:solidFill>
                <a:effectLst>
                  <a:outerShdw blurRad="38100" dist="38100" dir="2700000" algn="tl">
                    <a:srgbClr val="000000"/>
                  </a:outerShdw>
                </a:effectLst>
              </a:rPr>
              <a:t>Reinhart Operator</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6" name="Rectangle 4"/>
          <p:cNvSpPr>
            <a:spLocks noGrp="1" noChangeArrowheads="1"/>
          </p:cNvSpPr>
          <p:nvPr>
            <p:ph type="title"/>
          </p:nvPr>
        </p:nvSpPr>
        <p:spPr/>
        <p:txBody>
          <a:bodyPr/>
          <a:lstStyle/>
          <a:p>
            <a:r>
              <a:rPr lang="en-US"/>
              <a:t>What do </a:t>
            </a:r>
            <a:r>
              <a:rPr lang="en-US" i="1"/>
              <a:t>we</a:t>
            </a:r>
            <a:r>
              <a:rPr lang="en-US"/>
              <a:t> see?</a:t>
            </a:r>
          </a:p>
        </p:txBody>
      </p:sp>
      <p:pic>
        <p:nvPicPr>
          <p:cNvPr id="1344517" name="Picture 5"/>
          <p:cNvPicPr>
            <a:picLocks noChangeArrowheads="1"/>
          </p:cNvPicPr>
          <p:nvPr/>
        </p:nvPicPr>
        <p:blipFill>
          <a:blip r:embed="rId3" cstate="print"/>
          <a:srcRect r="76521"/>
          <a:stretch>
            <a:fillRect/>
          </a:stretch>
        </p:blipFill>
        <p:spPr bwMode="auto">
          <a:xfrm>
            <a:off x="2590800" y="1905000"/>
            <a:ext cx="1219200" cy="4186238"/>
          </a:xfrm>
          <a:prstGeom prst="rect">
            <a:avLst/>
          </a:prstGeom>
          <a:noFill/>
          <a:ln w="12700">
            <a:noFill/>
            <a:miter lim="800000"/>
            <a:headEnd/>
            <a:tailEnd/>
          </a:ln>
          <a:effectLst/>
        </p:spPr>
      </p:pic>
      <p:pic>
        <p:nvPicPr>
          <p:cNvPr id="1344518" name="Picture 6" descr="memorial_new"/>
          <p:cNvPicPr>
            <a:picLocks noChangeAspect="1" noChangeArrowheads="1"/>
          </p:cNvPicPr>
          <p:nvPr/>
        </p:nvPicPr>
        <p:blipFill>
          <a:blip r:embed="rId4" cstate="print"/>
          <a:srcRect/>
          <a:stretch>
            <a:fillRect/>
          </a:stretch>
        </p:blipFill>
        <p:spPr bwMode="auto">
          <a:xfrm>
            <a:off x="7239001" y="2209801"/>
            <a:ext cx="2506663" cy="3762375"/>
          </a:xfrm>
          <a:prstGeom prst="rect">
            <a:avLst/>
          </a:prstGeom>
          <a:noFill/>
        </p:spPr>
      </p:pic>
      <p:sp>
        <p:nvSpPr>
          <p:cNvPr id="1344519" name="Text Box 7"/>
          <p:cNvSpPr txBox="1">
            <a:spLocks noChangeArrowheads="1"/>
          </p:cNvSpPr>
          <p:nvPr/>
        </p:nvSpPr>
        <p:spPr bwMode="auto">
          <a:xfrm>
            <a:off x="5013325" y="3749675"/>
            <a:ext cx="742950" cy="57943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3200">
                <a:solidFill>
                  <a:srgbClr val="EAEAEA"/>
                </a:solidFill>
                <a:latin typeface="Arial" charset="0"/>
              </a:rPr>
              <a:t>Vs</a:t>
            </a:r>
            <a:r>
              <a:rPr lang="en-US" sz="2400">
                <a:solidFill>
                  <a:srgbClr val="EAEAEA"/>
                </a:solidFill>
                <a:latin typeface="Arial" charset="0"/>
              </a:rPr>
              <a:t>.</a:t>
            </a:r>
            <a:endParaRPr lang="en-US" sz="2400">
              <a:solidFill>
                <a:srgbClr val="000000"/>
              </a:solidFill>
              <a:latin typeface="Arial"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6786" name="Rectangle 2"/>
          <p:cNvSpPr>
            <a:spLocks noGrp="1" noChangeArrowheads="1"/>
          </p:cNvSpPr>
          <p:nvPr>
            <p:ph type="title"/>
          </p:nvPr>
        </p:nvSpPr>
        <p:spPr>
          <a:xfrm>
            <a:off x="914400" y="152400"/>
            <a:ext cx="10363200" cy="1143000"/>
          </a:xfrm>
        </p:spPr>
        <p:txBody>
          <a:bodyPr/>
          <a:lstStyle/>
          <a:p>
            <a:r>
              <a:rPr lang="en-US" dirty="0"/>
              <a:t>High Dynamic Range Images</a:t>
            </a:r>
          </a:p>
        </p:txBody>
      </p:sp>
      <p:sp>
        <p:nvSpPr>
          <p:cNvPr id="1526790" name="Text Box 6"/>
          <p:cNvSpPr txBox="1">
            <a:spLocks noChangeArrowheads="1"/>
          </p:cNvSpPr>
          <p:nvPr/>
        </p:nvSpPr>
        <p:spPr bwMode="auto">
          <a:xfrm>
            <a:off x="4038600" y="6501579"/>
            <a:ext cx="4321761" cy="338554"/>
          </a:xfrm>
          <a:prstGeom prst="rect">
            <a:avLst/>
          </a:prstGeom>
          <a:noFill/>
          <a:ln w="9525">
            <a:noFill/>
            <a:miter lim="800000"/>
            <a:headEnd/>
            <a:tailEnd/>
          </a:ln>
          <a:effectLst/>
        </p:spPr>
        <p:txBody>
          <a:bodyPr wrap="none">
            <a:spAutoFit/>
          </a:bodyPr>
          <a:lstStyle/>
          <a:p>
            <a:pPr algn="r" eaLnBrk="0" fontAlgn="base" hangingPunct="0">
              <a:spcBef>
                <a:spcPct val="0"/>
              </a:spcBef>
              <a:spcAft>
                <a:spcPct val="0"/>
              </a:spcAft>
            </a:pPr>
            <a:r>
              <a:rPr lang="en-US" sz="1600" dirty="0">
                <a:solidFill>
                  <a:srgbClr val="FFFFFF"/>
                </a:solidFill>
                <a:latin typeface="Arial" charset="0"/>
              </a:rPr>
              <a:t>Slides from Paul </a:t>
            </a:r>
            <a:r>
              <a:rPr lang="en-US" sz="1600" dirty="0" err="1">
                <a:solidFill>
                  <a:srgbClr val="FFFFFF"/>
                </a:solidFill>
                <a:latin typeface="Arial" charset="0"/>
              </a:rPr>
              <a:t>Debevec</a:t>
            </a:r>
            <a:r>
              <a:rPr lang="en-US" sz="1600" dirty="0">
                <a:solidFill>
                  <a:srgbClr val="FFFFFF"/>
                </a:solidFill>
                <a:latin typeface="Arial" charset="0"/>
              </a:rPr>
              <a:t> and Alexei A. </a:t>
            </a:r>
            <a:r>
              <a:rPr lang="en-US" sz="1600" dirty="0" err="1">
                <a:solidFill>
                  <a:srgbClr val="FFFFFF"/>
                </a:solidFill>
                <a:latin typeface="Arial" charset="0"/>
              </a:rPr>
              <a:t>Efros</a:t>
            </a:r>
            <a:endParaRPr lang="en-US" sz="1600" dirty="0">
              <a:solidFill>
                <a:srgbClr val="FFFFFF"/>
              </a:solidFill>
              <a:latin typeface="Arial" charset="0"/>
            </a:endParaRPr>
          </a:p>
        </p:txBody>
      </p:sp>
      <p:pic>
        <p:nvPicPr>
          <p:cNvPr id="1526793" name="Picture 9" descr="C:\Documents and Settings\James\Desktop\comp_photo\hays_slides\29\3513060620_8b788bdfc1.jpg"/>
          <p:cNvPicPr>
            <a:picLocks noChangeAspect="1" noChangeArrowheads="1"/>
          </p:cNvPicPr>
          <p:nvPr/>
        </p:nvPicPr>
        <p:blipFill>
          <a:blip r:embed="rId3" cstate="print"/>
          <a:srcRect/>
          <a:stretch>
            <a:fillRect/>
          </a:stretch>
        </p:blipFill>
        <p:spPr bwMode="auto">
          <a:xfrm>
            <a:off x="3121587" y="1447800"/>
            <a:ext cx="5948825" cy="4876799"/>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multi-exposure HDR</a:t>
            </a:r>
          </a:p>
        </p:txBody>
      </p:sp>
      <p:sp>
        <p:nvSpPr>
          <p:cNvPr id="3" name="Rectangle 3"/>
          <p:cNvSpPr txBox="1">
            <a:spLocks noChangeArrowheads="1"/>
          </p:cNvSpPr>
          <p:nvPr/>
        </p:nvSpPr>
        <p:spPr>
          <a:xfrm>
            <a:off x="2209800" y="1981200"/>
            <a:ext cx="7772400" cy="4114800"/>
          </a:xfrm>
          <a:prstGeom prst="rect">
            <a:avLst/>
          </a:prstGeom>
        </p:spPr>
        <p:txBody>
          <a:bodyPr/>
          <a:lstStyle/>
          <a:p>
            <a:pPr marL="342900" indent="-342900" fontAlgn="base">
              <a:lnSpc>
                <a:spcPct val="90000"/>
              </a:lnSpc>
              <a:spcBef>
                <a:spcPct val="20000"/>
              </a:spcBef>
              <a:spcAft>
                <a:spcPct val="0"/>
              </a:spcAft>
              <a:buClr>
                <a:srgbClr val="FFFFFF"/>
              </a:buClr>
              <a:buSzPct val="100000"/>
              <a:buFontTx/>
              <a:buChar char="•"/>
              <a:defRPr/>
            </a:pPr>
            <a:r>
              <a:rPr lang="en-US" sz="3200" kern="0" dirty="0">
                <a:solidFill>
                  <a:srgbClr val="FFFFFF"/>
                </a:solidFill>
              </a:rPr>
              <a:t>Scene and camera need to be static</a:t>
            </a:r>
          </a:p>
          <a:p>
            <a:pPr marL="342900" indent="-342900" fontAlgn="base">
              <a:lnSpc>
                <a:spcPct val="90000"/>
              </a:lnSpc>
              <a:spcBef>
                <a:spcPct val="20000"/>
              </a:spcBef>
              <a:spcAft>
                <a:spcPct val="0"/>
              </a:spcAft>
              <a:buClr>
                <a:srgbClr val="FFFFFF"/>
              </a:buClr>
              <a:buSzPct val="100000"/>
              <a:buFontTx/>
              <a:buChar char="•"/>
              <a:defRPr/>
            </a:pPr>
            <a:r>
              <a:rPr lang="en-US" sz="3200" kern="0" dirty="0">
                <a:solidFill>
                  <a:srgbClr val="FFFFFF"/>
                </a:solidFill>
              </a:rPr>
              <a:t>Camera sensors are getting better and better</a:t>
            </a:r>
          </a:p>
          <a:p>
            <a:pPr marL="342900" indent="-342900" fontAlgn="base">
              <a:lnSpc>
                <a:spcPct val="90000"/>
              </a:lnSpc>
              <a:spcBef>
                <a:spcPct val="20000"/>
              </a:spcBef>
              <a:spcAft>
                <a:spcPct val="0"/>
              </a:spcAft>
              <a:buClr>
                <a:srgbClr val="FFFFFF"/>
              </a:buClr>
              <a:buSzPct val="100000"/>
              <a:buFontTx/>
              <a:buChar char="•"/>
              <a:defRPr/>
            </a:pPr>
            <a:r>
              <a:rPr lang="en-US" sz="3200" kern="0" dirty="0">
                <a:solidFill>
                  <a:srgbClr val="FFFFFF"/>
                </a:solidFill>
              </a:rPr>
              <a:t>Display devices are fairly limited anyway (although getting better).</a:t>
            </a:r>
          </a:p>
          <a:p>
            <a:pPr marL="342900" indent="-342900" fontAlgn="base">
              <a:lnSpc>
                <a:spcPct val="90000"/>
              </a:lnSpc>
              <a:spcBef>
                <a:spcPct val="20000"/>
              </a:spcBef>
              <a:spcAft>
                <a:spcPct val="0"/>
              </a:spcAft>
              <a:buClr>
                <a:srgbClr val="FFFFFF"/>
              </a:buClr>
              <a:buSzPct val="100000"/>
              <a:buFontTx/>
              <a:buChar char="•"/>
              <a:defRPr/>
            </a:pPr>
            <a:endParaRPr lang="en-US" sz="3200" kern="0" dirty="0">
              <a:solidFill>
                <a:srgbClr val="FFFFFF"/>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B648BBF-9BD8-443F-99C6-955CFF02093A}"/>
              </a:ext>
            </a:extLst>
          </p:cNvPr>
          <p:cNvSpPr>
            <a:spLocks noGrp="1"/>
          </p:cNvSpPr>
          <p:nvPr>
            <p:ph type="title"/>
          </p:nvPr>
        </p:nvSpPr>
        <p:spPr>
          <a:xfrm>
            <a:off x="307258" y="-114198"/>
            <a:ext cx="10515600" cy="1325563"/>
          </a:xfrm>
        </p:spPr>
        <p:txBody>
          <a:bodyPr/>
          <a:lstStyle/>
          <a:p>
            <a:r>
              <a:rPr lang="en-US" dirty="0"/>
              <a:t>High-dynamic range on smartphones</a:t>
            </a:r>
          </a:p>
        </p:txBody>
      </p:sp>
      <p:sp>
        <p:nvSpPr>
          <p:cNvPr id="6" name="Rectangle 5">
            <a:extLst>
              <a:ext uri="{FF2B5EF4-FFF2-40B4-BE49-F238E27FC236}">
                <a16:creationId xmlns:a16="http://schemas.microsoft.com/office/drawing/2014/main" xmlns="" id="{E09F4351-196A-489B-AFAE-74788D47DDD9}"/>
              </a:ext>
            </a:extLst>
          </p:cNvPr>
          <p:cNvSpPr/>
          <p:nvPr/>
        </p:nvSpPr>
        <p:spPr>
          <a:xfrm>
            <a:off x="983225" y="6449565"/>
            <a:ext cx="11756923" cy="369332"/>
          </a:xfrm>
          <a:prstGeom prst="rect">
            <a:avLst/>
          </a:prstGeom>
        </p:spPr>
        <p:txBody>
          <a:bodyPr wrap="square">
            <a:spAutoFit/>
          </a:bodyPr>
          <a:lstStyle/>
          <a:p>
            <a:pPr eaLnBrk="0" fontAlgn="base" hangingPunct="0">
              <a:spcBef>
                <a:spcPct val="0"/>
              </a:spcBef>
              <a:spcAft>
                <a:spcPct val="0"/>
              </a:spcAft>
              <a:defRPr/>
            </a:pPr>
            <a:r>
              <a:rPr lang="en-US" dirty="0">
                <a:solidFill>
                  <a:prstClr val="white">
                    <a:lumMod val="50000"/>
                  </a:prstClr>
                </a:solidFill>
                <a:latin typeface="Arial" charset="0"/>
              </a:rPr>
              <a:t>[https://techcrunch.com/2018/09/12/the-7-most-egregious-fibs-apple-told-about-the-iphone-xs-camera-today/]</a:t>
            </a:r>
          </a:p>
        </p:txBody>
      </p:sp>
      <p:pic>
        <p:nvPicPr>
          <p:cNvPr id="7" name="Picture 6">
            <a:extLst>
              <a:ext uri="{FF2B5EF4-FFF2-40B4-BE49-F238E27FC236}">
                <a16:creationId xmlns:a16="http://schemas.microsoft.com/office/drawing/2014/main" xmlns="" id="{85DAD495-FFD1-4AE8-BC18-2061B6DDA474}"/>
              </a:ext>
            </a:extLst>
          </p:cNvPr>
          <p:cNvPicPr>
            <a:picLocks noChangeAspect="1"/>
          </p:cNvPicPr>
          <p:nvPr/>
        </p:nvPicPr>
        <p:blipFill>
          <a:blip r:embed="rId2"/>
          <a:stretch>
            <a:fillRect/>
          </a:stretch>
        </p:blipFill>
        <p:spPr>
          <a:xfrm>
            <a:off x="4267200" y="1027906"/>
            <a:ext cx="7713645" cy="5241123"/>
          </a:xfrm>
          <a:prstGeom prst="rect">
            <a:avLst/>
          </a:prstGeom>
        </p:spPr>
      </p:pic>
      <p:sp>
        <p:nvSpPr>
          <p:cNvPr id="8" name="TextBox 7">
            <a:extLst>
              <a:ext uri="{FF2B5EF4-FFF2-40B4-BE49-F238E27FC236}">
                <a16:creationId xmlns:a16="http://schemas.microsoft.com/office/drawing/2014/main" xmlns="" id="{6687868F-A562-45B0-9682-A7930AAA5FE2}"/>
              </a:ext>
            </a:extLst>
          </p:cNvPr>
          <p:cNvSpPr txBox="1"/>
          <p:nvPr/>
        </p:nvSpPr>
        <p:spPr>
          <a:xfrm>
            <a:off x="457200" y="1143000"/>
            <a:ext cx="3505200" cy="1569660"/>
          </a:xfrm>
          <a:prstGeom prst="rect">
            <a:avLst/>
          </a:prstGeom>
          <a:noFill/>
        </p:spPr>
        <p:txBody>
          <a:bodyPr wrap="square" rtlCol="0">
            <a:spAutoFit/>
          </a:bodyPr>
          <a:lstStyle/>
          <a:p>
            <a:pPr eaLnBrk="0" fontAlgn="base" hangingPunct="0">
              <a:spcBef>
                <a:spcPct val="0"/>
              </a:spcBef>
              <a:spcAft>
                <a:spcPct val="0"/>
              </a:spcAft>
              <a:defRPr/>
            </a:pPr>
            <a:r>
              <a:rPr lang="en-US" sz="2400" dirty="0">
                <a:solidFill>
                  <a:prstClr val="black"/>
                </a:solidFill>
                <a:latin typeface="Arial" charset="0"/>
              </a:rPr>
              <a:t>Apple, iPhone X/XS/XR</a:t>
            </a:r>
          </a:p>
          <a:p>
            <a:pPr eaLnBrk="0" fontAlgn="base" hangingPunct="0">
              <a:spcBef>
                <a:spcPct val="0"/>
              </a:spcBef>
              <a:spcAft>
                <a:spcPct val="0"/>
              </a:spcAft>
              <a:defRPr/>
            </a:pPr>
            <a:r>
              <a:rPr lang="en-US" sz="2400" dirty="0">
                <a:solidFill>
                  <a:prstClr val="black"/>
                </a:solidFill>
                <a:latin typeface="Arial" charset="0"/>
              </a:rPr>
              <a:t>“We have a brand new feature we call smart HDR”</a:t>
            </a:r>
          </a:p>
        </p:txBody>
      </p:sp>
      <p:sp>
        <p:nvSpPr>
          <p:cNvPr id="9" name="TextBox 8">
            <a:extLst>
              <a:ext uri="{FF2B5EF4-FFF2-40B4-BE49-F238E27FC236}">
                <a16:creationId xmlns:a16="http://schemas.microsoft.com/office/drawing/2014/main" xmlns="" id="{22BC1748-13F4-4587-8D73-E5DDCDCC3559}"/>
              </a:ext>
            </a:extLst>
          </p:cNvPr>
          <p:cNvSpPr txBox="1"/>
          <p:nvPr/>
        </p:nvSpPr>
        <p:spPr>
          <a:xfrm>
            <a:off x="457200" y="2967335"/>
            <a:ext cx="3429000" cy="2246769"/>
          </a:xfrm>
          <a:prstGeom prst="rect">
            <a:avLst/>
          </a:prstGeom>
          <a:noFill/>
        </p:spPr>
        <p:txBody>
          <a:bodyPr wrap="square" rtlCol="0">
            <a:spAutoFit/>
          </a:bodyPr>
          <a:lstStyle/>
          <a:p>
            <a:pPr eaLnBrk="0" fontAlgn="base" hangingPunct="0">
              <a:spcBef>
                <a:spcPct val="0"/>
              </a:spcBef>
              <a:spcAft>
                <a:spcPct val="0"/>
              </a:spcAft>
              <a:defRPr/>
            </a:pPr>
            <a:r>
              <a:rPr lang="en-US" sz="2000" dirty="0">
                <a:solidFill>
                  <a:prstClr val="black"/>
                </a:solidFill>
                <a:latin typeface="Arial" charset="0"/>
              </a:rPr>
              <a:t>Always-on bracketed exposures:</a:t>
            </a:r>
          </a:p>
          <a:p>
            <a:pPr marL="342900" indent="-342900" eaLnBrk="0" fontAlgn="base" hangingPunct="0">
              <a:spcBef>
                <a:spcPct val="0"/>
              </a:spcBef>
              <a:spcAft>
                <a:spcPct val="0"/>
              </a:spcAft>
              <a:buFontTx/>
              <a:buChar char="-"/>
              <a:defRPr/>
            </a:pPr>
            <a:r>
              <a:rPr lang="en-US" sz="2000" dirty="0">
                <a:solidFill>
                  <a:prstClr val="black"/>
                </a:solidFill>
                <a:latin typeface="Arial" charset="0"/>
              </a:rPr>
              <a:t>Even when you aren’t taking pictures, the camera saves to a buffer with varying exposures.</a:t>
            </a:r>
          </a:p>
          <a:p>
            <a:pPr marL="342900" indent="-342900" eaLnBrk="0" fontAlgn="base" hangingPunct="0">
              <a:spcBef>
                <a:spcPct val="0"/>
              </a:spcBef>
              <a:spcAft>
                <a:spcPct val="0"/>
              </a:spcAft>
              <a:buFontTx/>
              <a:buChar char="-"/>
              <a:defRPr/>
            </a:pPr>
            <a:r>
              <a:rPr lang="en-US" sz="2000" dirty="0">
                <a:solidFill>
                  <a:prstClr val="black"/>
                </a:solidFill>
                <a:latin typeface="Arial" charset="0"/>
              </a:rPr>
              <a:t>Use that </a:t>
            </a:r>
            <a:r>
              <a:rPr lang="en-US" sz="2000" dirty="0" err="1">
                <a:solidFill>
                  <a:prstClr val="black"/>
                </a:solidFill>
                <a:latin typeface="Arial" charset="0"/>
              </a:rPr>
              <a:t>dat</a:t>
            </a:r>
            <a:r>
              <a:rPr lang="en-US" sz="2000" dirty="0">
                <a:solidFill>
                  <a:prstClr val="black"/>
                </a:solidFill>
                <a:latin typeface="Arial" charset="0"/>
              </a:rPr>
              <a:t>a to do HDR</a:t>
            </a:r>
          </a:p>
        </p:txBody>
      </p:sp>
    </p:spTree>
    <p:extLst>
      <p:ext uri="{BB962C8B-B14F-4D97-AF65-F5344CB8AC3E}">
        <p14:creationId xmlns:p14="http://schemas.microsoft.com/office/powerpoint/2010/main" val="31292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EA47D-576B-42C6-AED9-FAC9DE8C9FDE}"/>
              </a:ext>
            </a:extLst>
          </p:cNvPr>
          <p:cNvSpPr>
            <a:spLocks noGrp="1"/>
          </p:cNvSpPr>
          <p:nvPr>
            <p:ph type="title"/>
          </p:nvPr>
        </p:nvSpPr>
        <p:spPr>
          <a:xfrm>
            <a:off x="579783" y="247650"/>
            <a:ext cx="10515600" cy="981075"/>
          </a:xfrm>
        </p:spPr>
        <p:txBody>
          <a:bodyPr/>
          <a:lstStyle/>
          <a:p>
            <a:r>
              <a:rPr lang="en-US" dirty="0"/>
              <a:t>Google Pixel phones (2016)</a:t>
            </a:r>
          </a:p>
        </p:txBody>
      </p:sp>
      <p:sp>
        <p:nvSpPr>
          <p:cNvPr id="3" name="Content Placeholder 2">
            <a:extLst>
              <a:ext uri="{FF2B5EF4-FFF2-40B4-BE49-F238E27FC236}">
                <a16:creationId xmlns:a16="http://schemas.microsoft.com/office/drawing/2014/main" xmlns="" id="{B93DAC02-9015-4102-8CFD-6B7881B289D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B1E1DB2B-EB3F-4080-815F-0D2B9510400E}"/>
              </a:ext>
            </a:extLst>
          </p:cNvPr>
          <p:cNvPicPr>
            <a:picLocks noChangeAspect="1"/>
          </p:cNvPicPr>
          <p:nvPr/>
        </p:nvPicPr>
        <p:blipFill>
          <a:blip r:embed="rId3"/>
          <a:stretch>
            <a:fillRect/>
          </a:stretch>
        </p:blipFill>
        <p:spPr>
          <a:xfrm>
            <a:off x="579783" y="1219200"/>
            <a:ext cx="11258550" cy="5400675"/>
          </a:xfrm>
          <a:prstGeom prst="rect">
            <a:avLst/>
          </a:prstGeom>
        </p:spPr>
      </p:pic>
    </p:spTree>
    <p:extLst>
      <p:ext uri="{BB962C8B-B14F-4D97-AF65-F5344CB8AC3E}">
        <p14:creationId xmlns:p14="http://schemas.microsoft.com/office/powerpoint/2010/main" val="31519673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098CC1-208B-4553-AADB-E766198079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3F9239C-78F8-45F2-A03D-4F06FA77C83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A5E6CB53-75A0-498E-9D59-7D50E73AAB3B}"/>
              </a:ext>
            </a:extLst>
          </p:cNvPr>
          <p:cNvPicPr>
            <a:picLocks noChangeAspect="1"/>
          </p:cNvPicPr>
          <p:nvPr/>
        </p:nvPicPr>
        <p:blipFill>
          <a:blip r:embed="rId3"/>
          <a:stretch>
            <a:fillRect/>
          </a:stretch>
        </p:blipFill>
        <p:spPr>
          <a:xfrm>
            <a:off x="0" y="1349632"/>
            <a:ext cx="12192000" cy="4158736"/>
          </a:xfrm>
          <a:prstGeom prst="rect">
            <a:avLst/>
          </a:prstGeom>
        </p:spPr>
      </p:pic>
    </p:spTree>
    <p:extLst>
      <p:ext uri="{BB962C8B-B14F-4D97-AF65-F5344CB8AC3E}">
        <p14:creationId xmlns:p14="http://schemas.microsoft.com/office/powerpoint/2010/main" val="40293083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271FE8-C04E-4CBD-9D83-9F7A1DA12BA7}"/>
              </a:ext>
            </a:extLst>
          </p:cNvPr>
          <p:cNvSpPr>
            <a:spLocks noGrp="1"/>
          </p:cNvSpPr>
          <p:nvPr>
            <p:ph type="title"/>
          </p:nvPr>
        </p:nvSpPr>
        <p:spPr>
          <a:xfrm>
            <a:off x="381000" y="152400"/>
            <a:ext cx="2438400" cy="1325563"/>
          </a:xfrm>
        </p:spPr>
        <p:txBody>
          <a:bodyPr/>
          <a:lstStyle/>
          <a:p>
            <a:r>
              <a:rPr lang="en-US" dirty="0"/>
              <a:t>Ghosting</a:t>
            </a:r>
          </a:p>
        </p:txBody>
      </p:sp>
      <p:pic>
        <p:nvPicPr>
          <p:cNvPr id="4" name="Picture 3">
            <a:extLst>
              <a:ext uri="{FF2B5EF4-FFF2-40B4-BE49-F238E27FC236}">
                <a16:creationId xmlns:a16="http://schemas.microsoft.com/office/drawing/2014/main" xmlns="" id="{40D8CA50-BDFF-4C54-9DB4-4E0326CAFF30}"/>
              </a:ext>
            </a:extLst>
          </p:cNvPr>
          <p:cNvPicPr>
            <a:picLocks noChangeAspect="1"/>
          </p:cNvPicPr>
          <p:nvPr/>
        </p:nvPicPr>
        <p:blipFill>
          <a:blip r:embed="rId3"/>
          <a:stretch>
            <a:fillRect/>
          </a:stretch>
        </p:blipFill>
        <p:spPr>
          <a:xfrm>
            <a:off x="3429000" y="0"/>
            <a:ext cx="8652294" cy="6858000"/>
          </a:xfrm>
          <a:prstGeom prst="rect">
            <a:avLst/>
          </a:prstGeom>
        </p:spPr>
      </p:pic>
    </p:spTree>
    <p:extLst>
      <p:ext uri="{BB962C8B-B14F-4D97-AF65-F5344CB8AC3E}">
        <p14:creationId xmlns:p14="http://schemas.microsoft.com/office/powerpoint/2010/main" val="263967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06DD85-9485-4D16-AA25-6EFBF25DADD2}"/>
              </a:ext>
            </a:extLst>
          </p:cNvPr>
          <p:cNvSpPr>
            <a:spLocks noGrp="1"/>
          </p:cNvSpPr>
          <p:nvPr>
            <p:ph type="title"/>
          </p:nvPr>
        </p:nvSpPr>
        <p:spPr/>
        <p:txBody>
          <a:bodyPr/>
          <a:lstStyle/>
          <a:p>
            <a:r>
              <a:rPr lang="en-US" dirty="0"/>
              <a:t>Tone-mapped HDR as a look</a:t>
            </a:r>
          </a:p>
        </p:txBody>
      </p:sp>
      <p:sp>
        <p:nvSpPr>
          <p:cNvPr id="3" name="Content Placeholder 2">
            <a:extLst>
              <a:ext uri="{FF2B5EF4-FFF2-40B4-BE49-F238E27FC236}">
                <a16:creationId xmlns:a16="http://schemas.microsoft.com/office/drawing/2014/main" xmlns="" id="{EF63BDD1-E93B-4142-9F0A-DD3E316382C5}"/>
              </a:ext>
            </a:extLst>
          </p:cNvPr>
          <p:cNvSpPr>
            <a:spLocks noGrp="1"/>
          </p:cNvSpPr>
          <p:nvPr>
            <p:ph idx="1"/>
          </p:nvPr>
        </p:nvSpPr>
        <p:spPr/>
        <p:txBody>
          <a:bodyPr/>
          <a:lstStyle/>
          <a:p>
            <a:endParaRPr lang="en-US" dirty="0"/>
          </a:p>
        </p:txBody>
      </p:sp>
      <p:pic>
        <p:nvPicPr>
          <p:cNvPr id="1343490" name="Picture 2" descr="https://lh6.googleusercontent.com/_AeKEtCP8HTg/Td1I7y39scI/AAAAAAAABW0/hysTeYrveEA/bus-0139.jpg">
            <a:extLst>
              <a:ext uri="{FF2B5EF4-FFF2-40B4-BE49-F238E27FC236}">
                <a16:creationId xmlns:a16="http://schemas.microsoft.com/office/drawing/2014/main" xmlns="" id="{AD52936B-5CB5-4174-BF60-BAD6197DD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39" y="1981200"/>
            <a:ext cx="5783913" cy="3874770"/>
          </a:xfrm>
          <a:prstGeom prst="rect">
            <a:avLst/>
          </a:prstGeom>
          <a:noFill/>
          <a:extLst>
            <a:ext uri="{909E8E84-426E-40DD-AFC4-6F175D3DCCD1}">
              <a14:hiddenFill xmlns:a14="http://schemas.microsoft.com/office/drawing/2010/main">
                <a:solidFill>
                  <a:srgbClr val="FFFFFF"/>
                </a:solidFill>
              </a14:hiddenFill>
            </a:ext>
          </a:extLst>
        </p:spPr>
      </p:pic>
      <p:pic>
        <p:nvPicPr>
          <p:cNvPr id="1343492" name="Picture 4" descr="https://lh3.googleusercontent.com/_AeKEtCP8HTg/Td1I6R2kjEI/AAAAAAAABWs/zMbQTBBj-EU/bus-hdr-.jpg">
            <a:extLst>
              <a:ext uri="{FF2B5EF4-FFF2-40B4-BE49-F238E27FC236}">
                <a16:creationId xmlns:a16="http://schemas.microsoft.com/office/drawing/2014/main" xmlns="" id="{E49248D0-8BDA-4517-8915-3424577BC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1200"/>
            <a:ext cx="5886891" cy="38747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C4D5933E-5C72-498F-9772-D8785EA4BC46}"/>
              </a:ext>
            </a:extLst>
          </p:cNvPr>
          <p:cNvSpPr/>
          <p:nvPr/>
        </p:nvSpPr>
        <p:spPr>
          <a:xfrm>
            <a:off x="5581650" y="6404610"/>
            <a:ext cx="6629400" cy="400110"/>
          </a:xfrm>
          <a:prstGeom prst="rect">
            <a:avLst/>
          </a:prstGeom>
        </p:spPr>
        <p:txBody>
          <a:bodyPr wrap="square">
            <a:spAutoFit/>
          </a:bodyPr>
          <a:lstStyle/>
          <a:p>
            <a:pPr eaLnBrk="0" fontAlgn="base" hangingPunct="0">
              <a:spcBef>
                <a:spcPct val="0"/>
              </a:spcBef>
              <a:spcAft>
                <a:spcPct val="0"/>
              </a:spcAft>
            </a:pPr>
            <a:r>
              <a:rPr lang="en-US" sz="2000" dirty="0">
                <a:solidFill>
                  <a:srgbClr val="C8C8C8"/>
                </a:solidFill>
                <a:latin typeface="Arial" charset="0"/>
              </a:rPr>
              <a:t>[http://pancake-ninja.blogspot.com/2011/06/hdr-bus.html]</a:t>
            </a:r>
          </a:p>
        </p:txBody>
      </p:sp>
    </p:spTree>
    <p:extLst>
      <p:ext uri="{BB962C8B-B14F-4D97-AF65-F5344CB8AC3E}">
        <p14:creationId xmlns:p14="http://schemas.microsoft.com/office/powerpoint/2010/main" val="320124213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tone mapping / bilateral filter</a:t>
            </a:r>
          </a:p>
        </p:txBody>
      </p:sp>
      <p:pic>
        <p:nvPicPr>
          <p:cNvPr id="99329" name="Picture 1" descr="C:\Documents and Settings\James\Desktop\comp_photo\hays_slides\30\142350388_1c32af31a2.jpg"/>
          <p:cNvPicPr>
            <a:picLocks noChangeAspect="1" noChangeArrowheads="1"/>
          </p:cNvPicPr>
          <p:nvPr/>
        </p:nvPicPr>
        <p:blipFill>
          <a:blip r:embed="rId3" cstate="print"/>
          <a:srcRect/>
          <a:stretch>
            <a:fillRect/>
          </a:stretch>
        </p:blipFill>
        <p:spPr bwMode="auto">
          <a:xfrm>
            <a:off x="2091495" y="1143000"/>
            <a:ext cx="8009010" cy="5334000"/>
          </a:xfrm>
          <a:prstGeom prst="rect">
            <a:avLst/>
          </a:prstGeom>
          <a:noFill/>
        </p:spPr>
      </p:pic>
      <p:sp>
        <p:nvSpPr>
          <p:cNvPr id="3" name="Content Placeholder 2"/>
          <p:cNvSpPr>
            <a:spLocks noGrp="1"/>
          </p:cNvSpPr>
          <p:nvPr>
            <p:ph idx="1"/>
          </p:nvPr>
        </p:nvSpPr>
        <p:spPr>
          <a:xfrm>
            <a:off x="4857750" y="6496050"/>
            <a:ext cx="8686800" cy="762000"/>
          </a:xfrm>
        </p:spPr>
        <p:txBody>
          <a:bodyPr/>
          <a:lstStyle/>
          <a:p>
            <a:pPr algn="ctr">
              <a:buNone/>
            </a:pPr>
            <a:r>
              <a:rPr lang="en-US" sz="1600" dirty="0" err="1"/>
              <a:t>Flickr</a:t>
            </a:r>
            <a:r>
              <a:rPr lang="en-US" sz="1600" dirty="0"/>
              <a:t> user </a:t>
            </a:r>
            <a:r>
              <a:rPr lang="en-US" sz="1600" dirty="0" err="1"/>
              <a:t>mapgoblin</a:t>
            </a:r>
            <a:endParaRPr lang="en-US" sz="16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Recovering HDR radiance maps</a:t>
            </a:r>
            <a:br>
              <a:rPr lang="en-US" dirty="0"/>
            </a:br>
            <a:r>
              <a:rPr lang="en-US" dirty="0"/>
              <a:t>for the project</a:t>
            </a:r>
          </a:p>
        </p:txBody>
      </p:sp>
      <p:sp>
        <p:nvSpPr>
          <p:cNvPr id="5" name="Subtitle 4">
            <a:extLst>
              <a:ext uri="{FF2B5EF4-FFF2-40B4-BE49-F238E27FC236}">
                <a16:creationId xmlns="" xmlns:a16="http://schemas.microsoft.com/office/drawing/2014/main" id="{68830B2E-CE5A-44F1-869F-0481D904B516}"/>
              </a:ext>
            </a:extLst>
          </p:cNvPr>
          <p:cNvSpPr>
            <a:spLocks noGrp="1"/>
          </p:cNvSpPr>
          <p:nvPr>
            <p:ph type="subTitle" idx="1"/>
          </p:nvPr>
        </p:nvSpPr>
        <p:spPr/>
        <p:txBody>
          <a:bodyPr/>
          <a:lstStyle/>
          <a:p>
            <a:r>
              <a:rPr lang="en-US" dirty="0"/>
              <a:t>Additional slides not shown in class</a:t>
            </a:r>
          </a:p>
        </p:txBody>
      </p:sp>
      <p:sp>
        <p:nvSpPr>
          <p:cNvPr id="6" name="TextBox 5">
            <a:extLst>
              <a:ext uri="{FF2B5EF4-FFF2-40B4-BE49-F238E27FC236}">
                <a16:creationId xmlns="" xmlns:a16="http://schemas.microsoft.com/office/drawing/2014/main" id="{64E2BC6E-C1E3-407A-BB7F-476AF88DC9F6}"/>
              </a:ext>
            </a:extLst>
          </p:cNvPr>
          <p:cNvSpPr txBox="1"/>
          <p:nvPr/>
        </p:nvSpPr>
        <p:spPr>
          <a:xfrm>
            <a:off x="10599614" y="6426199"/>
            <a:ext cx="2057400"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lumMod val="50000"/>
                  </a:prstClr>
                </a:solidFill>
                <a:latin typeface="Arial" charset="0"/>
              </a:rPr>
              <a:t>[James Hays]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ChangeArrowheads="1"/>
          </p:cNvSpPr>
          <p:nvPr/>
        </p:nvSpPr>
        <p:spPr bwMode="auto">
          <a:xfrm>
            <a:off x="7094538" y="2124076"/>
            <a:ext cx="1179512" cy="1685925"/>
          </a:xfrm>
          <a:prstGeom prst="rect">
            <a:avLst/>
          </a:prstGeom>
          <a:gradFill rotWithShape="0">
            <a:gsLst>
              <a:gs pos="0">
                <a:srgbClr val="CECECE"/>
              </a:gs>
              <a:gs pos="50000">
                <a:srgbClr val="CECECE">
                  <a:gamma/>
                  <a:shade val="40000"/>
                  <a:invGamma/>
                </a:srgbClr>
              </a:gs>
              <a:gs pos="100000">
                <a:srgbClr val="CECECE"/>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59" name="Rectangle 3"/>
          <p:cNvSpPr>
            <a:spLocks noChangeArrowheads="1"/>
          </p:cNvSpPr>
          <p:nvPr/>
        </p:nvSpPr>
        <p:spPr bwMode="auto">
          <a:xfrm>
            <a:off x="7177088" y="3205163"/>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60" name="Rectangle 4"/>
          <p:cNvSpPr>
            <a:spLocks noChangeArrowheads="1"/>
          </p:cNvSpPr>
          <p:nvPr/>
        </p:nvSpPr>
        <p:spPr bwMode="auto">
          <a:xfrm>
            <a:off x="7324725" y="2268538"/>
            <a:ext cx="503238"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61" name="Rectangle 5"/>
          <p:cNvSpPr>
            <a:spLocks noChangeArrowheads="1"/>
          </p:cNvSpPr>
          <p:nvPr/>
        </p:nvSpPr>
        <p:spPr bwMode="auto">
          <a:xfrm>
            <a:off x="7697788" y="2698750"/>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62" name="Rectangle 6"/>
          <p:cNvSpPr>
            <a:spLocks noChangeArrowheads="1"/>
          </p:cNvSpPr>
          <p:nvPr/>
        </p:nvSpPr>
        <p:spPr bwMode="auto">
          <a:xfrm>
            <a:off x="7073901" y="3798888"/>
            <a:ext cx="1255713" cy="828432"/>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b="1">
                <a:solidFill>
                  <a:srgbClr val="FFFFFF"/>
                </a:solidFill>
                <a:effectLst>
                  <a:outerShdw blurRad="38100" dist="38100" dir="2700000" algn="tl">
                    <a:srgbClr val="000000"/>
                  </a:outerShdw>
                </a:effectLst>
                <a:latin typeface="Symbol" pitchFamily="18" charset="2"/>
              </a:rPr>
              <a:t>D</a:t>
            </a:r>
            <a:r>
              <a:rPr lang="en-US" sz="2400" b="1">
                <a:solidFill>
                  <a:srgbClr val="FFFFFF"/>
                </a:solidFill>
                <a:effectLst>
                  <a:outerShdw blurRad="38100" dist="38100" dir="2700000" algn="tl">
                    <a:srgbClr val="000000"/>
                  </a:outerShdw>
                </a:effectLst>
              </a:rPr>
              <a:t>t =</a:t>
            </a:r>
            <a:br>
              <a:rPr lang="en-US" sz="2400" b="1">
                <a:solidFill>
                  <a:srgbClr val="FFFFFF"/>
                </a:solidFill>
                <a:effectLst>
                  <a:outerShdw blurRad="38100" dist="38100" dir="2700000" algn="tl">
                    <a:srgbClr val="000000"/>
                  </a:outerShdw>
                </a:effectLst>
              </a:rPr>
            </a:br>
            <a:r>
              <a:rPr lang="en-US" sz="2400" b="1">
                <a:solidFill>
                  <a:srgbClr val="FAFD00"/>
                </a:solidFill>
                <a:effectLst>
                  <a:outerShdw blurRad="38100" dist="38100" dir="2700000" algn="tl">
                    <a:srgbClr val="000000"/>
                  </a:outerShdw>
                </a:effectLst>
              </a:rPr>
              <a:t>1</a:t>
            </a:r>
            <a:r>
              <a:rPr lang="en-US" sz="2400" b="1">
                <a:solidFill>
                  <a:srgbClr val="FFFFFF"/>
                </a:solidFill>
                <a:effectLst>
                  <a:outerShdw blurRad="38100" dist="38100" dir="2700000" algn="tl">
                    <a:srgbClr val="000000"/>
                  </a:outerShdw>
                </a:effectLst>
              </a:rPr>
              <a:t> sec</a:t>
            </a:r>
          </a:p>
        </p:txBody>
      </p:sp>
      <p:sp>
        <p:nvSpPr>
          <p:cNvPr id="915463" name="Rectangle 7"/>
          <p:cNvSpPr>
            <a:spLocks noChangeArrowheads="1"/>
          </p:cNvSpPr>
          <p:nvPr/>
        </p:nvSpPr>
        <p:spPr bwMode="auto">
          <a:xfrm>
            <a:off x="3940175" y="2124076"/>
            <a:ext cx="1181100" cy="1685925"/>
          </a:xfrm>
          <a:prstGeom prst="rect">
            <a:avLst/>
          </a:prstGeom>
          <a:gradFill rotWithShape="0">
            <a:gsLst>
              <a:gs pos="0">
                <a:srgbClr val="676767"/>
              </a:gs>
              <a:gs pos="50000">
                <a:srgbClr val="676767">
                  <a:gamma/>
                  <a:shade val="20000"/>
                  <a:invGamma/>
                </a:srgbClr>
              </a:gs>
              <a:gs pos="100000">
                <a:srgbClr val="676767"/>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64" name="Rectangle 8"/>
          <p:cNvSpPr>
            <a:spLocks noChangeArrowheads="1"/>
          </p:cNvSpPr>
          <p:nvPr/>
        </p:nvSpPr>
        <p:spPr bwMode="auto">
          <a:xfrm>
            <a:off x="4021139" y="3205163"/>
            <a:ext cx="503237"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65" name="Rectangle 9"/>
          <p:cNvSpPr>
            <a:spLocks noChangeArrowheads="1"/>
          </p:cNvSpPr>
          <p:nvPr/>
        </p:nvSpPr>
        <p:spPr bwMode="auto">
          <a:xfrm>
            <a:off x="4171950" y="2268538"/>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66" name="Rectangle 10"/>
          <p:cNvSpPr>
            <a:spLocks noChangeArrowheads="1"/>
          </p:cNvSpPr>
          <p:nvPr/>
        </p:nvSpPr>
        <p:spPr bwMode="auto">
          <a:xfrm>
            <a:off x="4540250" y="2698750"/>
            <a:ext cx="503238"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67" name="Rectangle 11"/>
          <p:cNvSpPr>
            <a:spLocks noChangeArrowheads="1"/>
          </p:cNvSpPr>
          <p:nvPr/>
        </p:nvSpPr>
        <p:spPr bwMode="auto">
          <a:xfrm>
            <a:off x="3659189" y="3798888"/>
            <a:ext cx="1690687" cy="828432"/>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b="1">
                <a:solidFill>
                  <a:srgbClr val="FFFFFF"/>
                </a:solidFill>
                <a:effectLst>
                  <a:outerShdw blurRad="38100" dist="38100" dir="2700000" algn="tl">
                    <a:srgbClr val="000000"/>
                  </a:outerShdw>
                </a:effectLst>
                <a:latin typeface="Symbol" pitchFamily="18" charset="2"/>
              </a:rPr>
              <a:t>D</a:t>
            </a:r>
            <a:r>
              <a:rPr lang="en-US" sz="2400" b="1">
                <a:solidFill>
                  <a:srgbClr val="FFFFFF"/>
                </a:solidFill>
                <a:effectLst>
                  <a:outerShdw blurRad="38100" dist="38100" dir="2700000" algn="tl">
                    <a:srgbClr val="000000"/>
                  </a:outerShdw>
                </a:effectLst>
              </a:rPr>
              <a:t>t =</a:t>
            </a:r>
            <a:br>
              <a:rPr lang="en-US" sz="2400" b="1">
                <a:solidFill>
                  <a:srgbClr val="FFFFFF"/>
                </a:solidFill>
                <a:effectLst>
                  <a:outerShdw blurRad="38100" dist="38100" dir="2700000" algn="tl">
                    <a:srgbClr val="000000"/>
                  </a:outerShdw>
                </a:effectLst>
              </a:rPr>
            </a:br>
            <a:r>
              <a:rPr lang="en-US" sz="2400" b="1">
                <a:solidFill>
                  <a:srgbClr val="FAFD00"/>
                </a:solidFill>
                <a:effectLst>
                  <a:outerShdw blurRad="38100" dist="38100" dir="2700000" algn="tl">
                    <a:srgbClr val="000000"/>
                  </a:outerShdw>
                </a:effectLst>
              </a:rPr>
              <a:t>1/16 </a:t>
            </a:r>
            <a:r>
              <a:rPr lang="en-US" sz="2400" b="1">
                <a:solidFill>
                  <a:srgbClr val="FFFFFF"/>
                </a:solidFill>
                <a:effectLst>
                  <a:outerShdw blurRad="38100" dist="38100" dir="2700000" algn="tl">
                    <a:srgbClr val="000000"/>
                  </a:outerShdw>
                </a:effectLst>
              </a:rPr>
              <a:t>sec</a:t>
            </a:r>
          </a:p>
        </p:txBody>
      </p:sp>
      <p:sp>
        <p:nvSpPr>
          <p:cNvPr id="915468" name="Rectangle 12"/>
          <p:cNvSpPr>
            <a:spLocks noChangeArrowheads="1"/>
          </p:cNvSpPr>
          <p:nvPr/>
        </p:nvSpPr>
        <p:spPr bwMode="auto">
          <a:xfrm>
            <a:off x="8736014" y="2124076"/>
            <a:ext cx="1177925" cy="1685925"/>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69" name="Rectangle 13"/>
          <p:cNvSpPr>
            <a:spLocks noChangeArrowheads="1"/>
          </p:cNvSpPr>
          <p:nvPr/>
        </p:nvSpPr>
        <p:spPr bwMode="auto">
          <a:xfrm>
            <a:off x="8816975" y="3205163"/>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70" name="Rectangle 14"/>
          <p:cNvSpPr>
            <a:spLocks noChangeArrowheads="1"/>
          </p:cNvSpPr>
          <p:nvPr/>
        </p:nvSpPr>
        <p:spPr bwMode="auto">
          <a:xfrm>
            <a:off x="8964613" y="2268538"/>
            <a:ext cx="996950" cy="459100"/>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71" name="Rectangle 15"/>
          <p:cNvSpPr>
            <a:spLocks noChangeArrowheads="1"/>
          </p:cNvSpPr>
          <p:nvPr/>
        </p:nvSpPr>
        <p:spPr bwMode="auto">
          <a:xfrm>
            <a:off x="9337676" y="2698750"/>
            <a:ext cx="758825"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dirty="0">
                <a:solidFill>
                  <a:srgbClr val="00CAE3"/>
                </a:solidFill>
                <a:effectLst>
                  <a:outerShdw blurRad="38100" dist="38100" dir="2700000" algn="tl">
                    <a:srgbClr val="000000"/>
                  </a:outerShdw>
                </a:effectLst>
              </a:rPr>
              <a:t>• </a:t>
            </a:r>
            <a:br>
              <a:rPr lang="en-US" sz="2400" b="1" dirty="0">
                <a:solidFill>
                  <a:srgbClr val="00CAE3"/>
                </a:solidFill>
                <a:effectLst>
                  <a:outerShdw blurRad="38100" dist="38100" dir="2700000" algn="tl">
                    <a:srgbClr val="000000"/>
                  </a:outerShdw>
                </a:effectLst>
              </a:rPr>
            </a:br>
            <a:r>
              <a:rPr lang="en-US" sz="2400" b="1" dirty="0">
                <a:solidFill>
                  <a:srgbClr val="00CAE3"/>
                </a:solidFill>
                <a:effectLst>
                  <a:outerShdw blurRad="38100" dist="38100" dir="2700000" algn="tl">
                    <a:srgbClr val="000000"/>
                  </a:outerShdw>
                </a:effectLst>
              </a:rPr>
              <a:t>2</a:t>
            </a:r>
          </a:p>
        </p:txBody>
      </p:sp>
      <p:sp>
        <p:nvSpPr>
          <p:cNvPr id="915472" name="Rectangle 16"/>
          <p:cNvSpPr>
            <a:spLocks noChangeArrowheads="1"/>
          </p:cNvSpPr>
          <p:nvPr/>
        </p:nvSpPr>
        <p:spPr bwMode="auto">
          <a:xfrm>
            <a:off x="8699501" y="3798888"/>
            <a:ext cx="1255713" cy="828432"/>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b="1">
                <a:solidFill>
                  <a:srgbClr val="FFFFFF"/>
                </a:solidFill>
                <a:effectLst>
                  <a:outerShdw blurRad="38100" dist="38100" dir="2700000" algn="tl">
                    <a:srgbClr val="000000"/>
                  </a:outerShdw>
                </a:effectLst>
                <a:latin typeface="Symbol" pitchFamily="18" charset="2"/>
              </a:rPr>
              <a:t>D</a:t>
            </a:r>
            <a:r>
              <a:rPr lang="en-US" sz="2400" b="1">
                <a:solidFill>
                  <a:srgbClr val="FFFFFF"/>
                </a:solidFill>
                <a:effectLst>
                  <a:outerShdw blurRad="38100" dist="38100" dir="2700000" algn="tl">
                    <a:srgbClr val="000000"/>
                  </a:outerShdw>
                </a:effectLst>
              </a:rPr>
              <a:t>t =</a:t>
            </a:r>
            <a:br>
              <a:rPr lang="en-US" sz="2400" b="1">
                <a:solidFill>
                  <a:srgbClr val="FFFFFF"/>
                </a:solidFill>
                <a:effectLst>
                  <a:outerShdw blurRad="38100" dist="38100" dir="2700000" algn="tl">
                    <a:srgbClr val="000000"/>
                  </a:outerShdw>
                </a:effectLst>
              </a:rPr>
            </a:br>
            <a:r>
              <a:rPr lang="en-US" sz="2400" b="1">
                <a:solidFill>
                  <a:srgbClr val="FAFD00"/>
                </a:solidFill>
                <a:effectLst>
                  <a:outerShdw blurRad="38100" dist="38100" dir="2700000" algn="tl">
                    <a:srgbClr val="000000"/>
                  </a:outerShdw>
                </a:effectLst>
              </a:rPr>
              <a:t>4</a:t>
            </a:r>
            <a:r>
              <a:rPr lang="en-US" sz="2400" b="1">
                <a:solidFill>
                  <a:srgbClr val="FFFFFF"/>
                </a:solidFill>
                <a:effectLst>
                  <a:outerShdw blurRad="38100" dist="38100" dir="2700000" algn="tl">
                    <a:srgbClr val="000000"/>
                  </a:outerShdw>
                </a:effectLst>
              </a:rPr>
              <a:t> sec</a:t>
            </a:r>
          </a:p>
        </p:txBody>
      </p:sp>
      <p:sp>
        <p:nvSpPr>
          <p:cNvPr id="915473" name="Rectangle 17"/>
          <p:cNvSpPr>
            <a:spLocks noChangeArrowheads="1"/>
          </p:cNvSpPr>
          <p:nvPr/>
        </p:nvSpPr>
        <p:spPr bwMode="auto">
          <a:xfrm>
            <a:off x="2287588" y="2124076"/>
            <a:ext cx="1179512" cy="1685925"/>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74" name="Rectangle 18"/>
          <p:cNvSpPr>
            <a:spLocks noChangeArrowheads="1"/>
          </p:cNvSpPr>
          <p:nvPr/>
        </p:nvSpPr>
        <p:spPr bwMode="auto">
          <a:xfrm>
            <a:off x="2368550" y="3205163"/>
            <a:ext cx="503238"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75" name="Rectangle 19"/>
          <p:cNvSpPr>
            <a:spLocks noChangeArrowheads="1"/>
          </p:cNvSpPr>
          <p:nvPr/>
        </p:nvSpPr>
        <p:spPr bwMode="auto">
          <a:xfrm>
            <a:off x="2519363" y="2268538"/>
            <a:ext cx="500062"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76" name="Rectangle 20"/>
          <p:cNvSpPr>
            <a:spLocks noChangeArrowheads="1"/>
          </p:cNvSpPr>
          <p:nvPr/>
        </p:nvSpPr>
        <p:spPr bwMode="auto">
          <a:xfrm>
            <a:off x="2887663" y="2698750"/>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77" name="Rectangle 21"/>
          <p:cNvSpPr>
            <a:spLocks noChangeArrowheads="1"/>
          </p:cNvSpPr>
          <p:nvPr/>
        </p:nvSpPr>
        <p:spPr bwMode="auto">
          <a:xfrm>
            <a:off x="2033589" y="3798888"/>
            <a:ext cx="1690687" cy="828432"/>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b="1" dirty="0" err="1">
                <a:solidFill>
                  <a:srgbClr val="FFFFFF"/>
                </a:solidFill>
                <a:effectLst>
                  <a:outerShdw blurRad="38100" dist="38100" dir="2700000" algn="tl">
                    <a:srgbClr val="000000"/>
                  </a:outerShdw>
                </a:effectLst>
                <a:latin typeface="Symbol" pitchFamily="18" charset="2"/>
              </a:rPr>
              <a:t>D</a:t>
            </a:r>
            <a:r>
              <a:rPr lang="en-US" sz="2400" b="1" dirty="0" err="1">
                <a:solidFill>
                  <a:srgbClr val="FFFFFF"/>
                </a:solidFill>
                <a:effectLst>
                  <a:outerShdw blurRad="38100" dist="38100" dir="2700000" algn="tl">
                    <a:srgbClr val="000000"/>
                  </a:outerShdw>
                </a:effectLst>
              </a:rPr>
              <a:t>t</a:t>
            </a:r>
            <a:r>
              <a:rPr lang="en-US" sz="2400" b="1" dirty="0">
                <a:solidFill>
                  <a:srgbClr val="FFFFFF"/>
                </a:solidFill>
                <a:effectLst>
                  <a:outerShdw blurRad="38100" dist="38100" dir="2700000" algn="tl">
                    <a:srgbClr val="000000"/>
                  </a:outerShdw>
                </a:effectLst>
              </a:rPr>
              <a:t> =</a:t>
            </a:r>
            <a:br>
              <a:rPr lang="en-US" sz="2400" b="1" dirty="0">
                <a:solidFill>
                  <a:srgbClr val="FFFFFF"/>
                </a:solidFill>
                <a:effectLst>
                  <a:outerShdw blurRad="38100" dist="38100" dir="2700000" algn="tl">
                    <a:srgbClr val="000000"/>
                  </a:outerShdw>
                </a:effectLst>
              </a:rPr>
            </a:br>
            <a:r>
              <a:rPr lang="en-US" sz="2400" b="1" dirty="0">
                <a:solidFill>
                  <a:srgbClr val="FAFD00"/>
                </a:solidFill>
                <a:effectLst>
                  <a:outerShdw blurRad="38100" dist="38100" dir="2700000" algn="tl">
                    <a:srgbClr val="000000"/>
                  </a:outerShdw>
                </a:effectLst>
              </a:rPr>
              <a:t>1/64 </a:t>
            </a:r>
            <a:r>
              <a:rPr lang="en-US" sz="2400" b="1" dirty="0">
                <a:solidFill>
                  <a:srgbClr val="FFFFFF"/>
                </a:solidFill>
                <a:effectLst>
                  <a:outerShdw blurRad="38100" dist="38100" dir="2700000" algn="tl">
                    <a:srgbClr val="000000"/>
                  </a:outerShdw>
                </a:effectLst>
              </a:rPr>
              <a:t>sec</a:t>
            </a:r>
          </a:p>
        </p:txBody>
      </p:sp>
      <p:sp>
        <p:nvSpPr>
          <p:cNvPr id="915478" name="Rectangle 22"/>
          <p:cNvSpPr>
            <a:spLocks noGrp="1" noChangeArrowheads="1"/>
          </p:cNvSpPr>
          <p:nvPr>
            <p:ph type="title"/>
          </p:nvPr>
        </p:nvSpPr>
        <p:spPr>
          <a:xfrm>
            <a:off x="2209800" y="133350"/>
            <a:ext cx="7772400" cy="1143000"/>
          </a:xfrm>
          <a:noFill/>
          <a:ln/>
        </p:spPr>
        <p:txBody>
          <a:bodyPr/>
          <a:lstStyle/>
          <a:p>
            <a:r>
              <a:rPr lang="en-US" dirty="0" err="1"/>
              <a:t>Debevec</a:t>
            </a:r>
            <a:r>
              <a:rPr lang="en-US" dirty="0"/>
              <a:t> and </a:t>
            </a:r>
            <a:r>
              <a:rPr lang="en-US" dirty="0" err="1"/>
              <a:t>Malik</a:t>
            </a:r>
            <a:r>
              <a:rPr lang="en-US" dirty="0"/>
              <a:t> 1997</a:t>
            </a:r>
          </a:p>
        </p:txBody>
      </p:sp>
      <p:sp>
        <p:nvSpPr>
          <p:cNvPr id="915479" name="Rectangle 23"/>
          <p:cNvSpPr>
            <a:spLocks noChangeArrowheads="1"/>
          </p:cNvSpPr>
          <p:nvPr/>
        </p:nvSpPr>
        <p:spPr bwMode="auto">
          <a:xfrm>
            <a:off x="4602164" y="1281114"/>
            <a:ext cx="2987675" cy="582211"/>
          </a:xfrm>
          <a:prstGeom prst="rect">
            <a:avLst/>
          </a:prstGeom>
          <a:noFill/>
          <a:ln w="12700">
            <a:noFill/>
            <a:miter lim="800000"/>
            <a:headEnd/>
            <a:tailEnd/>
          </a:ln>
          <a:effectLst>
            <a:outerShdw dist="17961" dir="2700000" algn="ctr" rotWithShape="0">
              <a:schemeClr val="tx2"/>
            </a:outerShdw>
          </a:effectLst>
        </p:spPr>
        <p:txBody>
          <a:bodyPr lIns="90488" tIns="44450" rIns="90488" bIns="44450">
            <a:spAutoFit/>
          </a:bodyPr>
          <a:lstStyle/>
          <a:p>
            <a:pPr algn="ctr" eaLnBrk="0" fontAlgn="base" hangingPunct="0">
              <a:spcBef>
                <a:spcPct val="50000"/>
              </a:spcBef>
              <a:spcAft>
                <a:spcPct val="0"/>
              </a:spcAft>
            </a:pPr>
            <a:r>
              <a:rPr lang="en-US" sz="3200">
                <a:solidFill>
                  <a:srgbClr val="FFFFFF"/>
                </a:solidFill>
                <a:effectLst>
                  <a:outerShdw blurRad="38100" dist="38100" dir="2700000" algn="tl">
                    <a:srgbClr val="000000"/>
                  </a:outerShdw>
                </a:effectLst>
              </a:rPr>
              <a:t>Image series</a:t>
            </a:r>
          </a:p>
        </p:txBody>
      </p:sp>
      <p:sp>
        <p:nvSpPr>
          <p:cNvPr id="915480" name="Rectangle 24"/>
          <p:cNvSpPr>
            <a:spLocks noChangeArrowheads="1"/>
          </p:cNvSpPr>
          <p:nvPr/>
        </p:nvSpPr>
        <p:spPr bwMode="auto">
          <a:xfrm>
            <a:off x="5524500" y="2124076"/>
            <a:ext cx="1181100" cy="1685925"/>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a:outerShdw dist="35921" dir="2700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15481" name="Rectangle 25"/>
          <p:cNvSpPr>
            <a:spLocks noChangeArrowheads="1"/>
          </p:cNvSpPr>
          <p:nvPr/>
        </p:nvSpPr>
        <p:spPr bwMode="auto">
          <a:xfrm>
            <a:off x="5607050" y="3205163"/>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CFCA02"/>
                </a:solidFill>
                <a:effectLst>
                  <a:outerShdw blurRad="38100" dist="38100" dir="2700000" algn="tl">
                    <a:srgbClr val="000000"/>
                  </a:outerShdw>
                </a:effectLst>
              </a:rPr>
              <a:t>• 3</a:t>
            </a:r>
          </a:p>
        </p:txBody>
      </p:sp>
      <p:sp>
        <p:nvSpPr>
          <p:cNvPr id="915482" name="Rectangle 26"/>
          <p:cNvSpPr>
            <a:spLocks noChangeArrowheads="1"/>
          </p:cNvSpPr>
          <p:nvPr/>
        </p:nvSpPr>
        <p:spPr bwMode="auto">
          <a:xfrm>
            <a:off x="5756275" y="2268538"/>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FF00FF"/>
                </a:solidFill>
                <a:effectLst>
                  <a:outerShdw blurRad="38100" dist="38100" dir="2700000" algn="tl">
                    <a:srgbClr val="000000"/>
                  </a:outerShdw>
                </a:effectLst>
              </a:rPr>
              <a:t>• 1</a:t>
            </a:r>
          </a:p>
        </p:txBody>
      </p:sp>
      <p:sp>
        <p:nvSpPr>
          <p:cNvPr id="915483" name="Rectangle 27"/>
          <p:cNvSpPr>
            <a:spLocks noChangeArrowheads="1"/>
          </p:cNvSpPr>
          <p:nvPr/>
        </p:nvSpPr>
        <p:spPr bwMode="auto">
          <a:xfrm>
            <a:off x="6126163" y="2698750"/>
            <a:ext cx="501650" cy="828432"/>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eaLnBrk="0" fontAlgn="base" hangingPunct="0">
              <a:spcBef>
                <a:spcPct val="50000"/>
              </a:spcBef>
              <a:spcAft>
                <a:spcPct val="0"/>
              </a:spcAft>
            </a:pPr>
            <a:r>
              <a:rPr lang="en-US" sz="2400" b="1">
                <a:solidFill>
                  <a:srgbClr val="00CAE3"/>
                </a:solidFill>
                <a:effectLst>
                  <a:outerShdw blurRad="38100" dist="38100" dir="2700000" algn="tl">
                    <a:srgbClr val="000000"/>
                  </a:outerShdw>
                </a:effectLst>
              </a:rPr>
              <a:t>• 2</a:t>
            </a:r>
          </a:p>
        </p:txBody>
      </p:sp>
      <p:sp>
        <p:nvSpPr>
          <p:cNvPr id="915484" name="Rectangle 28"/>
          <p:cNvSpPr>
            <a:spLocks noChangeArrowheads="1"/>
          </p:cNvSpPr>
          <p:nvPr/>
        </p:nvSpPr>
        <p:spPr bwMode="auto">
          <a:xfrm>
            <a:off x="5419725" y="3798888"/>
            <a:ext cx="1487488" cy="828432"/>
          </a:xfrm>
          <a:prstGeom prst="rect">
            <a:avLst/>
          </a:prstGeom>
          <a:noFill/>
          <a:ln w="12700">
            <a:noFill/>
            <a:miter lim="800000"/>
            <a:headEnd/>
            <a:tailEnd/>
          </a:ln>
          <a:effectLst/>
        </p:spPr>
        <p:txBody>
          <a:bodyPr lIns="90488" tIns="44450" rIns="90488" bIns="44450">
            <a:spAutoFit/>
          </a:bodyPr>
          <a:lstStyle/>
          <a:p>
            <a:pPr algn="ctr" eaLnBrk="0" fontAlgn="base" hangingPunct="0">
              <a:spcBef>
                <a:spcPct val="0"/>
              </a:spcBef>
              <a:spcAft>
                <a:spcPct val="0"/>
              </a:spcAft>
            </a:pPr>
            <a:r>
              <a:rPr lang="en-US" sz="2400" b="1">
                <a:solidFill>
                  <a:srgbClr val="FFFFFF"/>
                </a:solidFill>
                <a:effectLst>
                  <a:outerShdw blurRad="38100" dist="38100" dir="2700000" algn="tl">
                    <a:srgbClr val="000000"/>
                  </a:outerShdw>
                </a:effectLst>
                <a:latin typeface="Symbol" pitchFamily="18" charset="2"/>
              </a:rPr>
              <a:t>D</a:t>
            </a:r>
            <a:r>
              <a:rPr lang="en-US" sz="2400" b="1">
                <a:solidFill>
                  <a:srgbClr val="FFFFFF"/>
                </a:solidFill>
                <a:effectLst>
                  <a:outerShdw blurRad="38100" dist="38100" dir="2700000" algn="tl">
                    <a:srgbClr val="000000"/>
                  </a:outerShdw>
                </a:effectLst>
              </a:rPr>
              <a:t>t =</a:t>
            </a:r>
            <a:br>
              <a:rPr lang="en-US" sz="2400" b="1">
                <a:solidFill>
                  <a:srgbClr val="FFFFFF"/>
                </a:solidFill>
                <a:effectLst>
                  <a:outerShdw blurRad="38100" dist="38100" dir="2700000" algn="tl">
                    <a:srgbClr val="000000"/>
                  </a:outerShdw>
                </a:effectLst>
              </a:rPr>
            </a:br>
            <a:r>
              <a:rPr lang="en-US" sz="2400" b="1">
                <a:solidFill>
                  <a:srgbClr val="FAFD00"/>
                </a:solidFill>
                <a:effectLst>
                  <a:outerShdw blurRad="38100" dist="38100" dir="2700000" algn="tl">
                    <a:srgbClr val="000000"/>
                  </a:outerShdw>
                </a:effectLst>
              </a:rPr>
              <a:t>1/4 </a:t>
            </a:r>
            <a:r>
              <a:rPr lang="en-US" sz="2400" b="1">
                <a:solidFill>
                  <a:srgbClr val="FFFFFF"/>
                </a:solidFill>
                <a:effectLst>
                  <a:outerShdw blurRad="38100" dist="38100" dir="2700000" algn="tl">
                    <a:srgbClr val="000000"/>
                  </a:outerShdw>
                </a:effectLst>
              </a:rPr>
              <a:t>sec</a:t>
            </a:r>
          </a:p>
        </p:txBody>
      </p:sp>
      <p:sp>
        <p:nvSpPr>
          <p:cNvPr id="915487" name="Rectangle 31"/>
          <p:cNvSpPr>
            <a:spLocks noChangeArrowheads="1"/>
          </p:cNvSpPr>
          <p:nvPr/>
        </p:nvSpPr>
        <p:spPr bwMode="auto">
          <a:xfrm>
            <a:off x="2971800" y="4572001"/>
            <a:ext cx="5791200" cy="582211"/>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3200" dirty="0">
                <a:solidFill>
                  <a:srgbClr val="FFFFFF"/>
                </a:solidFill>
              </a:rPr>
              <a:t>Pixel Value Z </a:t>
            </a:r>
            <a:r>
              <a:rPr lang="en-US" sz="3200" dirty="0">
                <a:solidFill>
                  <a:srgbClr val="7FFF00"/>
                </a:solidFill>
              </a:rPr>
              <a:t>=</a:t>
            </a:r>
            <a:r>
              <a:rPr lang="en-US" sz="3200" dirty="0">
                <a:solidFill>
                  <a:srgbClr val="FFFFFF"/>
                </a:solidFill>
              </a:rPr>
              <a:t> f(Exposure)</a:t>
            </a:r>
          </a:p>
        </p:txBody>
      </p:sp>
      <p:sp>
        <p:nvSpPr>
          <p:cNvPr id="32" name="Rectangle 31"/>
          <p:cNvSpPr>
            <a:spLocks noChangeArrowheads="1"/>
          </p:cNvSpPr>
          <p:nvPr/>
        </p:nvSpPr>
        <p:spPr bwMode="auto">
          <a:xfrm>
            <a:off x="3352800" y="5105401"/>
            <a:ext cx="5791200" cy="582211"/>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lgn="ctr" eaLnBrk="0" fontAlgn="base" hangingPunct="0">
              <a:spcBef>
                <a:spcPct val="0"/>
              </a:spcBef>
              <a:spcAft>
                <a:spcPct val="0"/>
              </a:spcAft>
            </a:pPr>
            <a:r>
              <a:rPr lang="en-US" sz="3200" dirty="0">
                <a:solidFill>
                  <a:srgbClr val="FFFFFF"/>
                </a:solidFill>
              </a:rPr>
              <a:t>Pixel Value Z </a:t>
            </a:r>
            <a:r>
              <a:rPr lang="en-US" sz="3200" dirty="0">
                <a:solidFill>
                  <a:srgbClr val="7FFF00"/>
                </a:solidFill>
              </a:rPr>
              <a:t>=</a:t>
            </a:r>
            <a:r>
              <a:rPr lang="en-US" sz="3200" dirty="0">
                <a:solidFill>
                  <a:srgbClr val="FFFFFF"/>
                </a:solidFill>
              </a:rPr>
              <a:t> f(Radiance </a:t>
            </a:r>
            <a:r>
              <a:rPr lang="en-US" sz="3200" dirty="0">
                <a:solidFill>
                  <a:srgbClr val="7FFF00"/>
                </a:solidFill>
                <a:latin typeface="Arial" panose="020B0604020202020204" pitchFamily="34" charset="0"/>
              </a:rPr>
              <a:t>x</a:t>
            </a:r>
            <a:r>
              <a:rPr lang="en-US" sz="3200" dirty="0">
                <a:solidFill>
                  <a:srgbClr val="FFFFFF"/>
                </a:solidFill>
              </a:rPr>
              <a:t> </a:t>
            </a:r>
            <a:r>
              <a:rPr lang="en-US" sz="3200" dirty="0">
                <a:solidFill>
                  <a:srgbClr val="FFFFFF"/>
                </a:solidFill>
                <a:latin typeface="Symbol" pitchFamily="18" charset="2"/>
              </a:rPr>
              <a:t>D</a:t>
            </a:r>
            <a:r>
              <a:rPr lang="en-US" sz="3200" dirty="0">
                <a:solidFill>
                  <a:srgbClr val="FFFFFF"/>
                </a:solidFill>
              </a:rPr>
              <a:t>t)</a:t>
            </a:r>
          </a:p>
        </p:txBody>
      </p:sp>
      <p:sp>
        <p:nvSpPr>
          <p:cNvPr id="33" name="Rectangle 32"/>
          <p:cNvSpPr>
            <a:spLocks noChangeArrowheads="1"/>
          </p:cNvSpPr>
          <p:nvPr/>
        </p:nvSpPr>
        <p:spPr bwMode="auto">
          <a:xfrm>
            <a:off x="2305050" y="6123390"/>
            <a:ext cx="8286750" cy="582211"/>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lgn="ctr" eaLnBrk="0" fontAlgn="base" hangingPunct="0">
              <a:spcBef>
                <a:spcPct val="0"/>
              </a:spcBef>
              <a:spcAft>
                <a:spcPct val="0"/>
              </a:spcAft>
            </a:pPr>
            <a:r>
              <a:rPr lang="en-US" sz="3200" dirty="0">
                <a:solidFill>
                  <a:srgbClr val="FFFFFF"/>
                </a:solidFill>
              </a:rPr>
              <a:t>g(Pixel Value Z) </a:t>
            </a:r>
            <a:r>
              <a:rPr lang="en-US" sz="3200" dirty="0">
                <a:solidFill>
                  <a:srgbClr val="7FFF00"/>
                </a:solidFill>
              </a:rPr>
              <a:t>=</a:t>
            </a:r>
            <a:r>
              <a:rPr lang="en-US" sz="3200" dirty="0">
                <a:solidFill>
                  <a:srgbClr val="FFFFFF"/>
                </a:solidFill>
              </a:rPr>
              <a:t> </a:t>
            </a:r>
            <a:r>
              <a:rPr lang="en-US" sz="3200" dirty="0" err="1">
                <a:solidFill>
                  <a:srgbClr val="FFFFFF"/>
                </a:solidFill>
              </a:rPr>
              <a:t>ln</a:t>
            </a:r>
            <a:r>
              <a:rPr lang="en-US" sz="3200" dirty="0">
                <a:solidFill>
                  <a:srgbClr val="FFFFFF"/>
                </a:solidFill>
              </a:rPr>
              <a:t>(Radiance) </a:t>
            </a:r>
            <a:r>
              <a:rPr lang="en-US" sz="3200" dirty="0">
                <a:solidFill>
                  <a:srgbClr val="7FFF00"/>
                </a:solidFill>
                <a:latin typeface="Symbol" pitchFamily="18" charset="2"/>
              </a:rPr>
              <a:t>+ </a:t>
            </a:r>
            <a:r>
              <a:rPr lang="en-US" sz="3200" dirty="0" err="1">
                <a:solidFill>
                  <a:srgbClr val="FFFFFF"/>
                </a:solidFill>
              </a:rPr>
              <a:t>ln</a:t>
            </a:r>
            <a:r>
              <a:rPr lang="en-US" sz="3200" dirty="0">
                <a:solidFill>
                  <a:srgbClr val="FFFFFF"/>
                </a:solidFill>
              </a:rPr>
              <a:t>(</a:t>
            </a:r>
            <a:r>
              <a:rPr lang="en-US" sz="3200" dirty="0" err="1">
                <a:solidFill>
                  <a:srgbClr val="FFFFFF"/>
                </a:solidFill>
                <a:latin typeface="Symbol" pitchFamily="18" charset="2"/>
              </a:rPr>
              <a:t>D</a:t>
            </a:r>
            <a:r>
              <a:rPr lang="en-US" sz="3200" dirty="0" err="1">
                <a:solidFill>
                  <a:srgbClr val="FFFFFF"/>
                </a:solidFill>
              </a:rPr>
              <a:t>t</a:t>
            </a:r>
            <a:r>
              <a:rPr lang="en-US" sz="3200" dirty="0">
                <a:solidFill>
                  <a:srgbClr val="FFFFFF"/>
                </a:solidFill>
              </a:rPr>
              <a:t>)</a:t>
            </a:r>
          </a:p>
        </p:txBody>
      </p:sp>
      <p:sp>
        <p:nvSpPr>
          <p:cNvPr id="34" name="Rectangle 33"/>
          <p:cNvSpPr>
            <a:spLocks noChangeArrowheads="1"/>
          </p:cNvSpPr>
          <p:nvPr/>
        </p:nvSpPr>
        <p:spPr bwMode="auto">
          <a:xfrm>
            <a:off x="2085975" y="5589990"/>
            <a:ext cx="7315200" cy="582211"/>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lgn="ctr" eaLnBrk="0" fontAlgn="base" hangingPunct="0">
              <a:spcBef>
                <a:spcPct val="0"/>
              </a:spcBef>
              <a:spcAft>
                <a:spcPct val="0"/>
              </a:spcAft>
            </a:pPr>
            <a:r>
              <a:rPr lang="en-US" sz="3200" dirty="0">
                <a:solidFill>
                  <a:srgbClr val="FFFFFF"/>
                </a:solidFill>
              </a:rPr>
              <a:t>f </a:t>
            </a:r>
            <a:r>
              <a:rPr lang="en-US" sz="3200" baseline="30000" dirty="0">
                <a:solidFill>
                  <a:srgbClr val="FFFFFF"/>
                </a:solidFill>
              </a:rPr>
              <a:t>-1</a:t>
            </a:r>
            <a:r>
              <a:rPr lang="en-US" sz="3200" dirty="0">
                <a:solidFill>
                  <a:srgbClr val="FFFFFF"/>
                </a:solidFill>
              </a:rPr>
              <a:t>(Pixel Value Z) </a:t>
            </a:r>
            <a:r>
              <a:rPr lang="en-US" sz="3200" dirty="0">
                <a:solidFill>
                  <a:srgbClr val="7FFF00"/>
                </a:solidFill>
              </a:rPr>
              <a:t>=</a:t>
            </a:r>
            <a:r>
              <a:rPr lang="en-US" sz="3200" dirty="0">
                <a:solidFill>
                  <a:srgbClr val="FFFFFF"/>
                </a:solidFill>
              </a:rPr>
              <a:t> Radiance </a:t>
            </a:r>
            <a:r>
              <a:rPr lang="en-US" sz="3200" dirty="0">
                <a:solidFill>
                  <a:srgbClr val="7FFF00"/>
                </a:solidFill>
                <a:latin typeface="Arial" panose="020B0604020202020204" pitchFamily="34" charset="0"/>
              </a:rPr>
              <a:t>x</a:t>
            </a:r>
            <a:r>
              <a:rPr lang="en-US" sz="3200" dirty="0">
                <a:solidFill>
                  <a:srgbClr val="FFFFFF"/>
                </a:solidFill>
              </a:rPr>
              <a:t> </a:t>
            </a:r>
            <a:r>
              <a:rPr lang="en-US" sz="3200" dirty="0">
                <a:solidFill>
                  <a:srgbClr val="FFFFFF"/>
                </a:solidFill>
                <a:latin typeface="Symbol" pitchFamily="18" charset="2"/>
              </a:rPr>
              <a:t>D</a:t>
            </a:r>
            <a:r>
              <a:rPr lang="en-US" sz="3200" dirty="0">
                <a:solidFill>
                  <a:srgbClr val="FFFFFF"/>
                </a:solidFill>
              </a:rPr>
              <a:t>t</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67" name="Rectangle 11"/>
          <p:cNvSpPr>
            <a:spLocks noChangeArrowheads="1"/>
          </p:cNvSpPr>
          <p:nvPr/>
        </p:nvSpPr>
        <p:spPr bwMode="auto">
          <a:xfrm>
            <a:off x="60960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1/16</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73" name="Rectangle 17"/>
          <p:cNvSpPr>
            <a:spLocks noChangeArrowheads="1"/>
          </p:cNvSpPr>
          <p:nvPr/>
        </p:nvSpPr>
        <p:spPr bwMode="auto">
          <a:xfrm>
            <a:off x="2209800" y="609601"/>
            <a:ext cx="1179512" cy="1685925"/>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p:spPr>
        <p:txBody>
          <a:bodyPr wrap="none" anchor="ctr"/>
          <a:lstStyle/>
          <a:p>
            <a:endParaRPr lang="en-US">
              <a:solidFill>
                <a:prstClr val="black"/>
              </a:solidFill>
            </a:endParaRPr>
          </a:p>
        </p:txBody>
      </p:sp>
      <p:sp>
        <p:nvSpPr>
          <p:cNvPr id="915474" name="Rectangle 18"/>
          <p:cNvSpPr>
            <a:spLocks noChangeArrowheads="1"/>
          </p:cNvSpPr>
          <p:nvPr/>
        </p:nvSpPr>
        <p:spPr bwMode="auto">
          <a:xfrm>
            <a:off x="2290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915475" name="Rectangle 19"/>
          <p:cNvSpPr>
            <a:spLocks noChangeArrowheads="1"/>
          </p:cNvSpPr>
          <p:nvPr/>
        </p:nvSpPr>
        <p:spPr bwMode="auto">
          <a:xfrm>
            <a:off x="2441575" y="754064"/>
            <a:ext cx="6826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915476" name="Rectangle 20"/>
          <p:cNvSpPr>
            <a:spLocks noChangeArrowheads="1"/>
          </p:cNvSpPr>
          <p:nvPr/>
        </p:nvSpPr>
        <p:spPr bwMode="auto">
          <a:xfrm>
            <a:off x="2809874" y="1184276"/>
            <a:ext cx="695326"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915477" name="Rectangle 21"/>
          <p:cNvSpPr>
            <a:spLocks noChangeArrowheads="1"/>
          </p:cNvSpPr>
          <p:nvPr/>
        </p:nvSpPr>
        <p:spPr bwMode="auto">
          <a:xfrm>
            <a:off x="32004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1/64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84" name="Rectangle 28"/>
          <p:cNvSpPr>
            <a:spLocks noChangeArrowheads="1"/>
          </p:cNvSpPr>
          <p:nvPr/>
        </p:nvSpPr>
        <p:spPr bwMode="auto">
          <a:xfrm>
            <a:off x="8991600" y="1843034"/>
            <a:ext cx="1487488"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35" name="TextBox 34"/>
          <p:cNvSpPr txBox="1"/>
          <p:nvPr/>
        </p:nvSpPr>
        <p:spPr>
          <a:xfrm>
            <a:off x="4267200" y="10180"/>
            <a:ext cx="3657600" cy="523220"/>
          </a:xfrm>
          <a:prstGeom prst="rect">
            <a:avLst/>
          </a:prstGeom>
          <a:noFill/>
        </p:spPr>
        <p:txBody>
          <a:bodyPr wrap="square" rtlCol="0">
            <a:spAutoFit/>
          </a:bodyPr>
          <a:lstStyle/>
          <a:p>
            <a:pPr algn="ctr"/>
            <a:r>
              <a:rPr lang="en-US" sz="2800" dirty="0">
                <a:solidFill>
                  <a:prstClr val="black"/>
                </a:solidFill>
              </a:rPr>
              <a:t>Image Sequence</a:t>
            </a:r>
          </a:p>
        </p:txBody>
      </p:sp>
      <p:sp>
        <p:nvSpPr>
          <p:cNvPr id="37" name="Rectangle 12"/>
          <p:cNvSpPr>
            <a:spLocks noChangeArrowheads="1"/>
          </p:cNvSpPr>
          <p:nvPr/>
        </p:nvSpPr>
        <p:spPr bwMode="auto">
          <a:xfrm>
            <a:off x="7924801" y="609601"/>
            <a:ext cx="1177925" cy="1685925"/>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p:spPr>
        <p:txBody>
          <a:bodyPr wrap="none" anchor="ctr"/>
          <a:lstStyle/>
          <a:p>
            <a:endParaRPr lang="en-US">
              <a:solidFill>
                <a:prstClr val="black"/>
              </a:solidFill>
            </a:endParaRPr>
          </a:p>
        </p:txBody>
      </p:sp>
      <p:sp>
        <p:nvSpPr>
          <p:cNvPr id="38" name="Rectangle 13"/>
          <p:cNvSpPr>
            <a:spLocks noChangeArrowheads="1"/>
          </p:cNvSpPr>
          <p:nvPr/>
        </p:nvSpPr>
        <p:spPr bwMode="auto">
          <a:xfrm>
            <a:off x="8005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39" name="Rectangle 14"/>
          <p:cNvSpPr>
            <a:spLocks noChangeArrowheads="1"/>
          </p:cNvSpPr>
          <p:nvPr/>
        </p:nvSpPr>
        <p:spPr bwMode="auto">
          <a:xfrm>
            <a:off x="8153400" y="754064"/>
            <a:ext cx="996950" cy="366767"/>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0" name="Rectangle 15"/>
          <p:cNvSpPr>
            <a:spLocks noChangeArrowheads="1"/>
          </p:cNvSpPr>
          <p:nvPr/>
        </p:nvSpPr>
        <p:spPr bwMode="auto">
          <a:xfrm>
            <a:off x="8526462" y="1184276"/>
            <a:ext cx="9223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41" name="Rectangle 24"/>
          <p:cNvSpPr>
            <a:spLocks noChangeArrowheads="1"/>
          </p:cNvSpPr>
          <p:nvPr/>
        </p:nvSpPr>
        <p:spPr bwMode="auto">
          <a:xfrm>
            <a:off x="5067300" y="609601"/>
            <a:ext cx="1181100" cy="1685925"/>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p:spPr>
        <p:txBody>
          <a:bodyPr wrap="none" anchor="ctr"/>
          <a:lstStyle/>
          <a:p>
            <a:endParaRPr lang="en-US">
              <a:solidFill>
                <a:prstClr val="black"/>
              </a:solidFill>
            </a:endParaRPr>
          </a:p>
        </p:txBody>
      </p:sp>
      <p:sp>
        <p:nvSpPr>
          <p:cNvPr id="42" name="Rectangle 25"/>
          <p:cNvSpPr>
            <a:spLocks noChangeArrowheads="1"/>
          </p:cNvSpPr>
          <p:nvPr/>
        </p:nvSpPr>
        <p:spPr bwMode="auto">
          <a:xfrm>
            <a:off x="5149850" y="1690689"/>
            <a:ext cx="717550"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43" name="Rectangle 26"/>
          <p:cNvSpPr>
            <a:spLocks noChangeArrowheads="1"/>
          </p:cNvSpPr>
          <p:nvPr/>
        </p:nvSpPr>
        <p:spPr bwMode="auto">
          <a:xfrm>
            <a:off x="5299075" y="754064"/>
            <a:ext cx="6445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4" name="Rectangle 27"/>
          <p:cNvSpPr>
            <a:spLocks noChangeArrowheads="1"/>
          </p:cNvSpPr>
          <p:nvPr/>
        </p:nvSpPr>
        <p:spPr bwMode="auto">
          <a:xfrm>
            <a:off x="5668962" y="1184276"/>
            <a:ext cx="6556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mc:AlternateContent xmlns:mc="http://schemas.openxmlformats.org/markup-compatibility/2006" xmlns:a14="http://schemas.microsoft.com/office/drawing/2010/main">
        <mc:Choice Requires="a14">
          <p:sp>
            <p:nvSpPr>
              <p:cNvPr id="45" name="Rectangle 3"/>
              <p:cNvSpPr txBox="1">
                <a:spLocks noChangeArrowheads="1"/>
              </p:cNvSpPr>
              <p:nvPr/>
            </p:nvSpPr>
            <p:spPr>
              <a:xfrm>
                <a:off x="1676400" y="2514600"/>
                <a:ext cx="9372600" cy="4343400"/>
              </a:xfrm>
              <a:prstGeom prst="rect">
                <a:avLst/>
              </a:prstGeom>
              <a:noFill/>
              <a:ln/>
            </p:spPr>
            <p:txBody>
              <a:bodyPr vert="horz" lIns="91440" tIns="45720" rIns="91440" bIns="45720" rtlCol="0">
                <a:normAutofit lnSpcReduction="10000"/>
              </a:bodyPr>
              <a:lstStyle/>
              <a:p>
                <a:pPr marL="342900" indent="-342900">
                  <a:spcBef>
                    <a:spcPct val="20000"/>
                  </a:spcBef>
                  <a:buFont typeface="Arial" pitchFamily="34" charset="0"/>
                  <a:buChar char="•"/>
                  <a:defRPr/>
                </a:pPr>
                <a:r>
                  <a:rPr lang="en-US" sz="2800" dirty="0">
                    <a:solidFill>
                      <a:prstClr val="black"/>
                    </a:solidFill>
                  </a:rPr>
                  <a:t>For each pixel site </a:t>
                </a:r>
                <a14:m>
                  <m:oMath xmlns:m="http://schemas.openxmlformats.org/officeDocument/2006/math">
                    <m:r>
                      <a:rPr lang="en-US" sz="2800" i="1" dirty="0" smtClean="0">
                        <a:solidFill>
                          <a:srgbClr val="C0504D">
                            <a:lumMod val="75000"/>
                          </a:srgbClr>
                        </a:solidFill>
                        <a:latin typeface="Cambria Math" panose="02040503050406030204" pitchFamily="18" charset="0"/>
                      </a:rPr>
                      <m:t>𝑖</m:t>
                    </m:r>
                  </m:oMath>
                </a14:m>
                <a:r>
                  <a:rPr lang="en-US" sz="2800" dirty="0">
                    <a:solidFill>
                      <a:prstClr val="black"/>
                    </a:solidFill>
                  </a:rPr>
                  <a:t> in each image </a:t>
                </a:r>
                <a14:m>
                  <m:oMath xmlns:m="http://schemas.openxmlformats.org/officeDocument/2006/math">
                    <m:r>
                      <a:rPr lang="en-US" sz="2800" i="1" dirty="0" smtClean="0">
                        <a:solidFill>
                          <a:srgbClr val="C0504D">
                            <a:lumMod val="75000"/>
                          </a:srgbClr>
                        </a:solidFill>
                        <a:latin typeface="Cambria Math" panose="02040503050406030204" pitchFamily="18" charset="0"/>
                      </a:rPr>
                      <m:t>𝑗</m:t>
                    </m:r>
                  </m:oMath>
                </a14:m>
                <a:r>
                  <a:rPr lang="en-US" sz="2800" dirty="0">
                    <a:solidFill>
                      <a:prstClr val="black"/>
                    </a:solidFill>
                  </a:rPr>
                  <a:t>, want:</a:t>
                </a:r>
              </a:p>
              <a:p>
                <a:pPr marL="342900" indent="-342900">
                  <a:spcBef>
                    <a:spcPct val="20000"/>
                  </a:spcBef>
                  <a:buFont typeface="Arial" pitchFamily="34" charset="0"/>
                  <a:buChar char="•"/>
                  <a:defRPr/>
                </a:pPr>
                <a:endParaRPr lang="en-US" sz="2800" dirty="0">
                  <a:solidFill>
                    <a:prstClr val="black"/>
                  </a:solidFill>
                </a:endParaRPr>
              </a:p>
              <a:p>
                <a:pPr marL="342900" indent="-342900">
                  <a:spcBef>
                    <a:spcPct val="20000"/>
                  </a:spcBef>
                  <a:buFont typeface="Arial" pitchFamily="34" charset="0"/>
                  <a:buChar char="•"/>
                  <a:defRPr/>
                </a:pPr>
                <a:endParaRPr lang="en-US" sz="2800" dirty="0">
                  <a:solidFill>
                    <a:prstClr val="black"/>
                  </a:solidFill>
                </a:endParaRPr>
              </a:p>
              <a:p>
                <a:pPr marL="342900" indent="-342900">
                  <a:spcBef>
                    <a:spcPct val="20000"/>
                  </a:spcBef>
                  <a:buFont typeface="Arial" pitchFamily="34" charset="0"/>
                  <a:buChar char="•"/>
                </a:pPr>
                <a14:m>
                  <m:oMath xmlns:m="http://schemas.openxmlformats.org/officeDocument/2006/math">
                    <m:r>
                      <a:rPr lang="en-US" sz="2800" i="1" smtClean="0">
                        <a:solidFill>
                          <a:srgbClr val="000000"/>
                        </a:solidFill>
                        <a:latin typeface="Cambria Math" panose="02040503050406030204" pitchFamily="18" charset="0"/>
                      </a:rPr>
                      <m:t>𝑔</m:t>
                    </m:r>
                  </m:oMath>
                </a14:m>
                <a:r>
                  <a:rPr lang="en-US" sz="2800" i="1" dirty="0">
                    <a:solidFill>
                      <a:prstClr val="black"/>
                    </a:solidFill>
                  </a:rPr>
                  <a:t> </a:t>
                </a:r>
                <a:r>
                  <a:rPr lang="en-US" sz="2800" dirty="0">
                    <a:solidFill>
                      <a:prstClr val="black"/>
                    </a:solidFill>
                  </a:rPr>
                  <a:t>is the </a:t>
                </a:r>
                <a:r>
                  <a:rPr lang="en-US" sz="2800" dirty="0">
                    <a:solidFill>
                      <a:srgbClr val="FF0000"/>
                    </a:solidFill>
                  </a:rPr>
                  <a:t>unknown</a:t>
                </a:r>
                <a:r>
                  <a:rPr lang="en-US" sz="2800" dirty="0">
                    <a:solidFill>
                      <a:prstClr val="black"/>
                    </a:solidFill>
                  </a:rPr>
                  <a:t> </a:t>
                </a:r>
                <a:r>
                  <a:rPr lang="en-US" sz="2800" i="1" dirty="0">
                    <a:solidFill>
                      <a:prstClr val="black"/>
                    </a:solidFill>
                  </a:rPr>
                  <a:t>discrete</a:t>
                </a:r>
                <a:r>
                  <a:rPr lang="en-US" sz="2800" dirty="0">
                    <a:solidFill>
                      <a:prstClr val="black"/>
                    </a:solidFill>
                  </a:rPr>
                  <a:t> inverse response function. </a:t>
                </a:r>
                <a:br>
                  <a:rPr lang="en-US" sz="2800" dirty="0">
                    <a:solidFill>
                      <a:prstClr val="black"/>
                    </a:solidFill>
                  </a:rPr>
                </a:br>
                <a:r>
                  <a:rPr lang="en-US" sz="2800" dirty="0">
                    <a:solidFill>
                      <a:prstClr val="black"/>
                    </a:solidFill>
                  </a:rPr>
                  <a:t>We will solve </a:t>
                </a:r>
                <a14:m>
                  <m:oMath xmlns:m="http://schemas.openxmlformats.org/officeDocument/2006/math">
                    <m:r>
                      <a:rPr lang="en-US" sz="2800" i="1">
                        <a:solidFill>
                          <a:srgbClr val="000000"/>
                        </a:solidFill>
                        <a:latin typeface="Cambria Math" panose="02040503050406030204" pitchFamily="18" charset="0"/>
                      </a:rPr>
                      <m:t>𝑔</m:t>
                    </m:r>
                  </m:oMath>
                </a14:m>
                <a:r>
                  <a:rPr lang="en-US" sz="2800" i="1" dirty="0">
                    <a:solidFill>
                      <a:prstClr val="black"/>
                    </a:solidFill>
                  </a:rPr>
                  <a:t> </a:t>
                </a:r>
                <a:r>
                  <a:rPr lang="en-US" sz="2800" dirty="0">
                    <a:solidFill>
                      <a:prstClr val="black"/>
                    </a:solidFill>
                  </a:rPr>
                  <a:t>for </a:t>
                </a:r>
                <a:r>
                  <a:rPr lang="en-US" sz="2800" i="1" dirty="0">
                    <a:solidFill>
                      <a:prstClr val="black"/>
                    </a:solidFill>
                  </a:rPr>
                  <a:t>each color channel independently</a:t>
                </a:r>
                <a:r>
                  <a:rPr lang="en-US" sz="2800" dirty="0">
                    <a:solidFill>
                      <a:prstClr val="black"/>
                    </a:solidFill>
                  </a:rPr>
                  <a:t>.</a:t>
                </a:r>
              </a:p>
              <a:p>
                <a:pPr marL="342900" indent="-342900">
                  <a:spcBef>
                    <a:spcPct val="20000"/>
                  </a:spcBef>
                  <a:buFont typeface="Arial" pitchFamily="34" charset="0"/>
                  <a:buChar char="•"/>
                  <a:defRPr/>
                </a:pPr>
                <a14:m>
                  <m:oMath xmlns:m="http://schemas.openxmlformats.org/officeDocument/2006/math">
                    <m:r>
                      <a:rPr lang="en-US" sz="2800" i="1" dirty="0" smtClean="0">
                        <a:solidFill>
                          <a:prstClr val="black"/>
                        </a:solidFill>
                        <a:latin typeface="Cambria Math" panose="02040503050406030204" pitchFamily="18" charset="0"/>
                      </a:rPr>
                      <m:t>𝑍</m:t>
                    </m:r>
                    <m:r>
                      <a:rPr lang="en-US" sz="2800" i="1" baseline="-25000" dirty="0" err="1">
                        <a:solidFill>
                          <a:prstClr val="black"/>
                        </a:solidFill>
                        <a:latin typeface="Cambria Math" panose="02040503050406030204" pitchFamily="18" charset="0"/>
                      </a:rPr>
                      <m:t>𝑖𝑗</m:t>
                    </m:r>
                  </m:oMath>
                </a14:m>
                <a:r>
                  <a:rPr lang="en-US" sz="2800" baseline="-25000" dirty="0">
                    <a:solidFill>
                      <a:prstClr val="black"/>
                    </a:solidFill>
                  </a:rPr>
                  <a:t> </a:t>
                </a:r>
                <a:r>
                  <a:rPr lang="en-US" sz="2800" dirty="0">
                    <a:solidFill>
                      <a:prstClr val="black"/>
                    </a:solidFill>
                  </a:rPr>
                  <a:t> is the </a:t>
                </a:r>
                <a:r>
                  <a:rPr lang="en-US" sz="2800" dirty="0">
                    <a:solidFill>
                      <a:srgbClr val="00B050"/>
                    </a:solidFill>
                  </a:rPr>
                  <a:t>known</a:t>
                </a:r>
                <a:r>
                  <a:rPr lang="en-US" sz="2800" dirty="0">
                    <a:solidFill>
                      <a:prstClr val="black"/>
                    </a:solidFill>
                  </a:rPr>
                  <a:t> (but noisy) pixel value from 0 to 255 for location </a:t>
                </a:r>
                <a14:m>
                  <m:oMath xmlns:m="http://schemas.openxmlformats.org/officeDocument/2006/math">
                    <m:r>
                      <a:rPr lang="en-US" sz="2800" i="1" dirty="0" smtClean="0">
                        <a:solidFill>
                          <a:prstClr val="black"/>
                        </a:solidFill>
                        <a:latin typeface="Cambria Math" panose="02040503050406030204" pitchFamily="18" charset="0"/>
                      </a:rPr>
                      <m:t>𝑖</m:t>
                    </m:r>
                  </m:oMath>
                </a14:m>
                <a:r>
                  <a:rPr lang="en-US" sz="2800" dirty="0">
                    <a:solidFill>
                      <a:prstClr val="black"/>
                    </a:solidFill>
                  </a:rPr>
                  <a:t> in image </a:t>
                </a:r>
                <a14:m>
                  <m:oMath xmlns:m="http://schemas.openxmlformats.org/officeDocument/2006/math">
                    <m:r>
                      <a:rPr lang="en-US" sz="2800" i="1" dirty="0" smtClean="0">
                        <a:solidFill>
                          <a:prstClr val="black"/>
                        </a:solidFill>
                        <a:latin typeface="Cambria Math" panose="02040503050406030204" pitchFamily="18" charset="0"/>
                      </a:rPr>
                      <m:t>𝑗</m:t>
                    </m:r>
                  </m:oMath>
                </a14:m>
                <a:r>
                  <a:rPr lang="en-US" sz="2800" dirty="0">
                    <a:solidFill>
                      <a:prstClr val="black"/>
                    </a:solidFill>
                  </a:rPr>
                  <a:t>.</a:t>
                </a:r>
              </a:p>
              <a:p>
                <a:pPr marL="342900" indent="-342900">
                  <a:spcBef>
                    <a:spcPct val="20000"/>
                  </a:spcBef>
                  <a:buFont typeface="Arial" pitchFamily="34" charset="0"/>
                  <a:buChar char="•"/>
                  <a:defRPr/>
                </a:pPr>
                <a14:m>
                  <m:oMath xmlns:m="http://schemas.openxmlformats.org/officeDocument/2006/math">
                    <m:r>
                      <a:rPr lang="en-US" sz="2800" i="1" dirty="0" smtClean="0">
                        <a:solidFill>
                          <a:prstClr val="black"/>
                        </a:solidFill>
                        <a:latin typeface="Cambria Math" panose="02040503050406030204" pitchFamily="18" charset="0"/>
                      </a:rPr>
                      <m:t>𝐸</m:t>
                    </m:r>
                    <m:r>
                      <a:rPr lang="en-US" sz="2800" i="1" baseline="-25000" dirty="0" err="1">
                        <a:solidFill>
                          <a:prstClr val="black"/>
                        </a:solidFill>
                        <a:latin typeface="Cambria Math" panose="02040503050406030204" pitchFamily="18" charset="0"/>
                      </a:rPr>
                      <m:t>𝑖</m:t>
                    </m:r>
                  </m:oMath>
                </a14:m>
                <a:r>
                  <a:rPr lang="en-US" sz="2800" dirty="0">
                    <a:solidFill>
                      <a:prstClr val="black"/>
                    </a:solidFill>
                  </a:rPr>
                  <a:t> is the </a:t>
                </a:r>
                <a:r>
                  <a:rPr lang="en-US" sz="2800" dirty="0">
                    <a:solidFill>
                      <a:srgbClr val="FF0000"/>
                    </a:solidFill>
                  </a:rPr>
                  <a:t>unknown</a:t>
                </a:r>
                <a:r>
                  <a:rPr lang="en-US" sz="2800" dirty="0">
                    <a:solidFill>
                      <a:prstClr val="black"/>
                    </a:solidFill>
                  </a:rPr>
                  <a:t> radiance at location </a:t>
                </a:r>
                <a14:m>
                  <m:oMath xmlns:m="http://schemas.openxmlformats.org/officeDocument/2006/math">
                    <m:r>
                      <a:rPr lang="en-US" sz="2800" i="1" dirty="0" smtClean="0">
                        <a:solidFill>
                          <a:prstClr val="black"/>
                        </a:solidFill>
                        <a:latin typeface="Cambria Math" panose="02040503050406030204" pitchFamily="18" charset="0"/>
                      </a:rPr>
                      <m:t>𝑖</m:t>
                    </m:r>
                  </m:oMath>
                </a14:m>
                <a:r>
                  <a:rPr lang="en-US" sz="2800" dirty="0">
                    <a:solidFill>
                      <a:prstClr val="black"/>
                    </a:solidFill>
                  </a:rPr>
                  <a:t>.</a:t>
                </a:r>
              </a:p>
              <a:p>
                <a:pPr marL="342900" indent="-342900">
                  <a:spcBef>
                    <a:spcPct val="20000"/>
                  </a:spcBef>
                  <a:buFont typeface="Arial" pitchFamily="34" charset="0"/>
                  <a:buChar char="•"/>
                </a:pPr>
                <a14:m>
                  <m:oMath xmlns:m="http://schemas.openxmlformats.org/officeDocument/2006/math">
                    <m:r>
                      <m:rPr>
                        <m:sty m:val="p"/>
                      </m:rPr>
                      <a:rPr lang="el-GR" sz="2800" dirty="0" smtClean="0">
                        <a:solidFill>
                          <a:prstClr val="black"/>
                        </a:solidFill>
                        <a:latin typeface="Cambria Math" panose="02040503050406030204" pitchFamily="18" charset="0"/>
                      </a:rPr>
                      <m:t>Δ</m:t>
                    </m:r>
                    <m:r>
                      <a:rPr lang="en-US" sz="2800" i="1" dirty="0" err="1">
                        <a:solidFill>
                          <a:prstClr val="black"/>
                        </a:solidFill>
                        <a:latin typeface="Cambria Math" panose="02040503050406030204" pitchFamily="18" charset="0"/>
                      </a:rPr>
                      <m:t>𝑡</m:t>
                    </m:r>
                    <m:r>
                      <a:rPr lang="en-US" sz="2800" i="1" baseline="-25000" dirty="0" err="1">
                        <a:solidFill>
                          <a:prstClr val="black"/>
                        </a:solidFill>
                        <a:latin typeface="Cambria Math" panose="02040503050406030204" pitchFamily="18" charset="0"/>
                      </a:rPr>
                      <m:t>𝑗</m:t>
                    </m:r>
                  </m:oMath>
                </a14:m>
                <a:r>
                  <a:rPr lang="en-US" sz="2800" dirty="0">
                    <a:solidFill>
                      <a:prstClr val="black"/>
                    </a:solidFill>
                  </a:rPr>
                  <a:t> is the </a:t>
                </a:r>
                <a:r>
                  <a:rPr lang="en-US" sz="2800" dirty="0">
                    <a:solidFill>
                      <a:srgbClr val="00B050"/>
                    </a:solidFill>
                  </a:rPr>
                  <a:t>known </a:t>
                </a:r>
                <a:r>
                  <a:rPr lang="en-US" sz="2800" dirty="0">
                    <a:solidFill>
                      <a:prstClr val="black"/>
                    </a:solidFill>
                  </a:rPr>
                  <a:t>exposure time, e.g. 1/16, 1/128, for image </a:t>
                </a:r>
                <a14:m>
                  <m:oMath xmlns:m="http://schemas.openxmlformats.org/officeDocument/2006/math">
                    <m:r>
                      <a:rPr lang="en-US" sz="2800" i="1" dirty="0" smtClean="0">
                        <a:solidFill>
                          <a:prstClr val="black"/>
                        </a:solidFill>
                        <a:latin typeface="Cambria Math" panose="02040503050406030204" pitchFamily="18" charset="0"/>
                      </a:rPr>
                      <m:t>𝑗</m:t>
                    </m:r>
                  </m:oMath>
                </a14:m>
                <a:endParaRPr lang="en-US" sz="2800" dirty="0">
                  <a:solidFill>
                    <a:prstClr val="black"/>
                  </a:solidFill>
                </a:endParaRPr>
              </a:p>
            </p:txBody>
          </p:sp>
        </mc:Choice>
        <mc:Fallback xmlns="">
          <p:sp>
            <p:nvSpPr>
              <p:cNvPr id="45" name="Rectangle 3"/>
              <p:cNvSpPr txBox="1">
                <a:spLocks noRot="1" noChangeAspect="1" noMove="1" noResize="1" noEditPoints="1" noAdjustHandles="1" noChangeArrowheads="1" noChangeShapeType="1" noTextEdit="1"/>
              </p:cNvSpPr>
              <p:nvPr/>
            </p:nvSpPr>
            <p:spPr>
              <a:xfrm>
                <a:off x="1676400" y="2514600"/>
                <a:ext cx="9372600" cy="4343400"/>
              </a:xfrm>
              <a:prstGeom prst="rect">
                <a:avLst/>
              </a:prstGeom>
              <a:blipFill>
                <a:blip r:embed="rId3"/>
                <a:stretch>
                  <a:fillRect l="-1170" t="-2388"/>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0" name="Object 2">
                <a:hlinkClick r:id="" action="ppaction://ole?verb=0"/>
              </p:cNvPr>
              <p:cNvSpPr txBox="1"/>
              <p:nvPr/>
            </p:nvSpPr>
            <p:spPr bwMode="auto">
              <a:xfrm>
                <a:off x="3980657" y="3196269"/>
                <a:ext cx="4230688" cy="646331"/>
              </a:xfrm>
              <a:prstGeom prst="rect">
                <a:avLst/>
              </a:prstGeom>
              <a:solidFill>
                <a:srgbClr val="FFFF99"/>
              </a:solidFill>
              <a:ln>
                <a:noFill/>
              </a:ln>
              <a:effectLst/>
            </p:spPr>
            <p:txBody>
              <a:bodyPr>
                <a:no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sz="3200" i="1">
                          <a:solidFill>
                            <a:srgbClr val="000000"/>
                          </a:solidFill>
                          <a:latin typeface="Cambria Math" panose="02040503050406030204" pitchFamily="18" charset="0"/>
                        </a:rPr>
                        <m:t>𝑔</m:t>
                      </m:r>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𝑍</m:t>
                          </m:r>
                        </m:e>
                        <m:sub>
                          <m:r>
                            <a:rPr lang="en-US" sz="3200" i="1">
                              <a:solidFill>
                                <a:srgbClr val="000000"/>
                              </a:solidFill>
                              <a:latin typeface="Cambria Math" panose="02040503050406030204" pitchFamily="18" charset="0"/>
                            </a:rPr>
                            <m:t>𝑖𝑗</m:t>
                          </m:r>
                        </m:sub>
                      </m:sSub>
                      <m:r>
                        <a:rPr lang="en-US" sz="3200" i="1">
                          <a:solidFill>
                            <a:srgbClr val="000000"/>
                          </a:solidFill>
                          <a:latin typeface="Cambria Math" panose="02040503050406030204" pitchFamily="18" charset="0"/>
                        </a:rPr>
                        <m:t>)=</m:t>
                      </m:r>
                      <m:func>
                        <m:funcPr>
                          <m:ctrlPr>
                            <a:rPr lang="en-US" sz="3200" i="1">
                              <a:solidFill>
                                <a:srgbClr val="000000"/>
                              </a:solidFill>
                              <a:latin typeface="Cambria Math" panose="02040503050406030204" pitchFamily="18" charset="0"/>
                            </a:rPr>
                          </m:ctrlPr>
                        </m:funcPr>
                        <m:fName>
                          <m:r>
                            <m:rPr>
                              <m:sty m:val="p"/>
                            </m:rPr>
                            <a:rPr lang="en-US" sz="3200">
                              <a:solidFill>
                                <a:srgbClr val="000000"/>
                              </a:solidFill>
                              <a:latin typeface="Cambria Math" panose="02040503050406030204" pitchFamily="18" charset="0"/>
                            </a:rPr>
                            <m:t>ln</m:t>
                          </m:r>
                        </m:fName>
                        <m:e>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𝐸</m:t>
                              </m:r>
                            </m:e>
                            <m:sub>
                              <m:r>
                                <a:rPr lang="en-US" sz="3200" i="1">
                                  <a:solidFill>
                                    <a:srgbClr val="000000"/>
                                  </a:solidFill>
                                  <a:latin typeface="Cambria Math" panose="02040503050406030204" pitchFamily="18" charset="0"/>
                                </a:rPr>
                                <m:t>𝑖</m:t>
                              </m:r>
                            </m:sub>
                          </m:sSub>
                        </m:e>
                      </m:func>
                      <m:r>
                        <a:rPr lang="en-US" sz="3200" i="1">
                          <a:solidFill>
                            <a:srgbClr val="000000"/>
                          </a:solidFill>
                          <a:latin typeface="Cambria Math" panose="02040503050406030204" pitchFamily="18" charset="0"/>
                        </a:rPr>
                        <m:t>+</m:t>
                      </m:r>
                      <m:func>
                        <m:funcPr>
                          <m:ctrlPr>
                            <a:rPr lang="en-US" sz="3200" i="1">
                              <a:solidFill>
                                <a:srgbClr val="000000"/>
                              </a:solidFill>
                              <a:latin typeface="Cambria Math" panose="02040503050406030204" pitchFamily="18" charset="0"/>
                            </a:rPr>
                          </m:ctrlPr>
                        </m:funcPr>
                        <m:fName>
                          <m:r>
                            <m:rPr>
                              <m:sty m:val="p"/>
                            </m:rPr>
                            <a:rPr lang="en-US" sz="3200">
                              <a:solidFill>
                                <a:srgbClr val="000000"/>
                              </a:solidFill>
                              <a:latin typeface="Cambria Math" panose="02040503050406030204" pitchFamily="18" charset="0"/>
                            </a:rPr>
                            <m:t>ln</m:t>
                          </m:r>
                        </m:fName>
                        <m:e>
                          <m:r>
                            <m:rPr>
                              <m:sty m:val="p"/>
                            </m:rPr>
                            <a:rPr lang="en-US" sz="3200" i="1">
                              <a:solidFill>
                                <a:srgbClr val="000000"/>
                              </a:solidFill>
                              <a:latin typeface="Cambria Math" panose="02040503050406030204" pitchFamily="18" charset="0"/>
                            </a:rPr>
                            <m:t>Δ</m:t>
                          </m:r>
                        </m:e>
                      </m:func>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𝑡</m:t>
                          </m:r>
                        </m:e>
                        <m:sub>
                          <m:r>
                            <a:rPr lang="en-US" sz="3200" i="1">
                              <a:solidFill>
                                <a:srgbClr val="000000"/>
                              </a:solidFill>
                              <a:latin typeface="Cambria Math" panose="02040503050406030204" pitchFamily="18" charset="0"/>
                            </a:rPr>
                            <m:t>𝑗</m:t>
                          </m:r>
                        </m:sub>
                      </m:sSub>
                    </m:oMath>
                  </m:oMathPara>
                </a14:m>
                <a:endParaRPr lang="en-US" sz="3200" dirty="0">
                  <a:solidFill>
                    <a:prstClr val="black"/>
                  </a:solidFill>
                  <a:latin typeface="Arial" charset="0"/>
                </a:endParaRPr>
              </a:p>
            </p:txBody>
          </p:sp>
        </mc:Choice>
        <mc:Fallback xmlns="">
          <p:sp>
            <p:nvSpPr>
              <p:cNvPr id="2050" name="Object 2">
                <a:hlinkClick r:id="" action="ppaction://ole?verb=0"/>
              </p:cNvPr>
              <p:cNvSpPr txBox="1">
                <a:spLocks noRot="1" noChangeAspect="1" noMove="1" noResize="1" noEditPoints="1" noAdjustHandles="1" noChangeArrowheads="1" noChangeShapeType="1" noTextEdit="1"/>
              </p:cNvSpPr>
              <p:nvPr/>
            </p:nvSpPr>
            <p:spPr bwMode="auto">
              <a:xfrm>
                <a:off x="3980657" y="3196269"/>
                <a:ext cx="4230688" cy="646331"/>
              </a:xfrm>
              <a:prstGeom prst="rect">
                <a:avLst/>
              </a:prstGeom>
              <a:blipFill>
                <a:blip r:embed="rId4"/>
                <a:stretch>
                  <a:fillRect/>
                </a:stretch>
              </a:blipFill>
              <a:ln>
                <a:noFill/>
              </a:ln>
              <a:effectLst/>
            </p:spPr>
            <p:txBody>
              <a:bodyPr/>
              <a:lstStyle/>
              <a:p>
                <a:r>
                  <a:rPr lang="en-US">
                    <a:noFill/>
                  </a:rPr>
                  <a:t> </a:t>
                </a:r>
              </a:p>
            </p:txBody>
          </p:sp>
        </mc:Fallback>
      </mc:AlternateContent>
      <p:sp>
        <p:nvSpPr>
          <p:cNvPr id="52" name="TextBox 51"/>
          <p:cNvSpPr txBox="1"/>
          <p:nvPr/>
        </p:nvSpPr>
        <p:spPr>
          <a:xfrm>
            <a:off x="8324057" y="3195352"/>
            <a:ext cx="1295400" cy="646331"/>
          </a:xfrm>
          <a:prstGeom prst="rect">
            <a:avLst/>
          </a:prstGeom>
          <a:noFill/>
        </p:spPr>
        <p:txBody>
          <a:bodyPr wrap="square" rtlCol="0">
            <a:spAutoFit/>
          </a:bodyPr>
          <a:lstStyle/>
          <a:p>
            <a:r>
              <a:rPr lang="en-US" dirty="0">
                <a:solidFill>
                  <a:prstClr val="black"/>
                </a:solidFill>
              </a:rPr>
              <a:t>Equation 2 in </a:t>
            </a:r>
            <a:r>
              <a:rPr lang="en-US" dirty="0" err="1">
                <a:solidFill>
                  <a:prstClr val="black"/>
                </a:solidFill>
              </a:rPr>
              <a:t>Debevec</a:t>
            </a:r>
            <a:endParaRPr lang="en-US" dirty="0">
              <a:solidFill>
                <a:prstClr val="black"/>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5058" name="Picture 2" descr="dvstill1"/>
          <p:cNvPicPr>
            <a:picLocks noChangeAspect="1" noChangeArrowheads="1"/>
          </p:cNvPicPr>
          <p:nvPr/>
        </p:nvPicPr>
        <p:blipFill>
          <a:blip r:embed="rId3" cstate="print"/>
          <a:srcRect/>
          <a:stretch>
            <a:fillRect/>
          </a:stretch>
        </p:blipFill>
        <p:spPr bwMode="auto">
          <a:xfrm>
            <a:off x="2362200" y="1905000"/>
            <a:ext cx="1524000" cy="1143000"/>
          </a:xfrm>
          <a:prstGeom prst="rect">
            <a:avLst/>
          </a:prstGeom>
          <a:noFill/>
          <a:ln w="9525">
            <a:solidFill>
              <a:schemeClr val="bg1"/>
            </a:solidFill>
            <a:miter lim="800000"/>
            <a:headEnd/>
            <a:tailEnd/>
          </a:ln>
        </p:spPr>
      </p:pic>
      <p:sp>
        <p:nvSpPr>
          <p:cNvPr id="1325059" name="Rectangle 3"/>
          <p:cNvSpPr>
            <a:spLocks noGrp="1" noChangeArrowheads="1"/>
          </p:cNvSpPr>
          <p:nvPr>
            <p:ph type="title"/>
          </p:nvPr>
        </p:nvSpPr>
        <p:spPr/>
        <p:txBody>
          <a:bodyPr/>
          <a:lstStyle/>
          <a:p>
            <a:r>
              <a:rPr lang="en-US"/>
              <a:t>Problem: Dynamic Range</a:t>
            </a:r>
          </a:p>
        </p:txBody>
      </p:sp>
      <p:sp>
        <p:nvSpPr>
          <p:cNvPr id="1325060" name="Text Box 4"/>
          <p:cNvSpPr txBox="1">
            <a:spLocks noChangeArrowheads="1"/>
          </p:cNvSpPr>
          <p:nvPr/>
        </p:nvSpPr>
        <p:spPr bwMode="auto">
          <a:xfrm>
            <a:off x="4495800" y="2971800"/>
            <a:ext cx="838200" cy="457200"/>
          </a:xfrm>
          <a:prstGeom prst="rect">
            <a:avLst/>
          </a:prstGeom>
          <a:noFill/>
          <a:ln w="12700">
            <a:noFill/>
            <a:miter lim="800000"/>
            <a:headEnd/>
            <a:tailEnd/>
          </a:ln>
          <a:effectLst>
            <a:outerShdw dist="35921" dir="2700000" algn="ctr" rotWithShape="0">
              <a:schemeClr val="tx1"/>
            </a:outerShdw>
          </a:effectLst>
        </p:spPr>
        <p:txBody>
          <a:bodyPr lIns="91418" tIns="45709" rIns="91418" bIns="45709">
            <a:spAutoFit/>
          </a:bodyPr>
          <a:lstStyle/>
          <a:p>
            <a:pPr algn="ctr" eaLnBrk="0" fontAlgn="base" hangingPunct="0">
              <a:spcBef>
                <a:spcPct val="50000"/>
              </a:spcBef>
              <a:spcAft>
                <a:spcPct val="0"/>
              </a:spcAft>
            </a:pPr>
            <a:r>
              <a:rPr lang="en-US" sz="2400">
                <a:solidFill>
                  <a:srgbClr val="EAEAEA"/>
                </a:solidFill>
              </a:rPr>
              <a:t>1500</a:t>
            </a:r>
          </a:p>
        </p:txBody>
      </p:sp>
      <p:sp>
        <p:nvSpPr>
          <p:cNvPr id="1325061" name="Rectangle 5"/>
          <p:cNvSpPr>
            <a:spLocks noChangeArrowheads="1"/>
          </p:cNvSpPr>
          <p:nvPr/>
        </p:nvSpPr>
        <p:spPr bwMode="auto">
          <a:xfrm>
            <a:off x="4083050" y="2133600"/>
            <a:ext cx="336550" cy="457200"/>
          </a:xfrm>
          <a:prstGeom prst="rect">
            <a:avLst/>
          </a:prstGeom>
          <a:noFill/>
          <a:ln w="12700">
            <a:noFill/>
            <a:miter lim="800000"/>
            <a:headEnd/>
            <a:tailEnd/>
          </a:ln>
          <a:effectLst>
            <a:outerShdw dist="35921" dir="2700000" algn="ctr" rotWithShape="0">
              <a:schemeClr val="tx1"/>
            </a:outerShdw>
          </a:effectLst>
        </p:spPr>
        <p:txBody>
          <a:bodyPr wrap="none" lIns="91418" tIns="45709" rIns="91418" bIns="45709">
            <a:spAutoFit/>
          </a:bodyPr>
          <a:lstStyle/>
          <a:p>
            <a:pPr algn="ctr" eaLnBrk="0" fontAlgn="base" hangingPunct="0">
              <a:spcBef>
                <a:spcPct val="50000"/>
              </a:spcBef>
              <a:spcAft>
                <a:spcPct val="0"/>
              </a:spcAft>
            </a:pPr>
            <a:r>
              <a:rPr lang="en-US" sz="2400">
                <a:solidFill>
                  <a:srgbClr val="EAEAEA"/>
                </a:solidFill>
              </a:rPr>
              <a:t>1</a:t>
            </a:r>
          </a:p>
        </p:txBody>
      </p:sp>
      <p:pic>
        <p:nvPicPr>
          <p:cNvPr id="1325062" name="Picture 6" descr="dvstill5"/>
          <p:cNvPicPr>
            <a:picLocks noChangeAspect="1" noChangeArrowheads="1"/>
          </p:cNvPicPr>
          <p:nvPr/>
        </p:nvPicPr>
        <p:blipFill>
          <a:blip r:embed="rId4" cstate="print"/>
          <a:srcRect/>
          <a:stretch>
            <a:fillRect/>
          </a:stretch>
        </p:blipFill>
        <p:spPr bwMode="auto">
          <a:xfrm>
            <a:off x="2895600" y="2895600"/>
            <a:ext cx="1524000" cy="1143000"/>
          </a:xfrm>
          <a:prstGeom prst="rect">
            <a:avLst/>
          </a:prstGeom>
          <a:noFill/>
          <a:ln w="9525">
            <a:solidFill>
              <a:schemeClr val="bg1"/>
            </a:solidFill>
            <a:miter lim="800000"/>
            <a:headEnd/>
            <a:tailEnd/>
          </a:ln>
        </p:spPr>
      </p:pic>
      <p:pic>
        <p:nvPicPr>
          <p:cNvPr id="1325063" name="Picture 7" descr="dvstill10"/>
          <p:cNvPicPr>
            <a:picLocks noChangeAspect="1" noChangeArrowheads="1"/>
          </p:cNvPicPr>
          <p:nvPr/>
        </p:nvPicPr>
        <p:blipFill>
          <a:blip r:embed="rId5" cstate="print"/>
          <a:srcRect/>
          <a:stretch>
            <a:fillRect/>
          </a:stretch>
        </p:blipFill>
        <p:spPr bwMode="auto">
          <a:xfrm>
            <a:off x="3581400" y="3886200"/>
            <a:ext cx="1524000" cy="1143000"/>
          </a:xfrm>
          <a:prstGeom prst="rect">
            <a:avLst/>
          </a:prstGeom>
          <a:noFill/>
          <a:ln w="9525">
            <a:solidFill>
              <a:schemeClr val="bg1"/>
            </a:solidFill>
            <a:miter lim="800000"/>
            <a:headEnd/>
            <a:tailEnd/>
          </a:ln>
        </p:spPr>
      </p:pic>
      <p:pic>
        <p:nvPicPr>
          <p:cNvPr id="1325064" name="Picture 8" descr="dvstill9"/>
          <p:cNvPicPr>
            <a:picLocks noChangeAspect="1" noChangeArrowheads="1"/>
          </p:cNvPicPr>
          <p:nvPr/>
        </p:nvPicPr>
        <p:blipFill>
          <a:blip r:embed="rId6" cstate="print"/>
          <a:srcRect/>
          <a:stretch>
            <a:fillRect/>
          </a:stretch>
        </p:blipFill>
        <p:spPr bwMode="auto">
          <a:xfrm>
            <a:off x="4648200" y="4724400"/>
            <a:ext cx="1524000" cy="1143000"/>
          </a:xfrm>
          <a:prstGeom prst="rect">
            <a:avLst/>
          </a:prstGeom>
          <a:noFill/>
          <a:ln w="9525">
            <a:solidFill>
              <a:schemeClr val="bg1"/>
            </a:solidFill>
            <a:miter lim="800000"/>
            <a:headEnd/>
            <a:tailEnd/>
          </a:ln>
        </p:spPr>
      </p:pic>
      <p:pic>
        <p:nvPicPr>
          <p:cNvPr id="1325065" name="Picture 9" descr="dvstill4"/>
          <p:cNvPicPr>
            <a:picLocks noChangeAspect="1" noChangeArrowheads="1"/>
          </p:cNvPicPr>
          <p:nvPr/>
        </p:nvPicPr>
        <p:blipFill>
          <a:blip r:embed="rId7" cstate="print"/>
          <a:srcRect/>
          <a:stretch>
            <a:fillRect/>
          </a:stretch>
        </p:blipFill>
        <p:spPr bwMode="auto">
          <a:xfrm>
            <a:off x="6019800" y="5257800"/>
            <a:ext cx="1524000" cy="1143000"/>
          </a:xfrm>
          <a:prstGeom prst="rect">
            <a:avLst/>
          </a:prstGeom>
          <a:noFill/>
          <a:ln w="9525">
            <a:solidFill>
              <a:schemeClr val="bg1"/>
            </a:solidFill>
            <a:miter lim="800000"/>
            <a:headEnd/>
            <a:tailEnd/>
          </a:ln>
        </p:spPr>
      </p:pic>
      <p:sp>
        <p:nvSpPr>
          <p:cNvPr id="1325066" name="Text Box 10"/>
          <p:cNvSpPr txBox="1">
            <a:spLocks noChangeArrowheads="1"/>
          </p:cNvSpPr>
          <p:nvPr/>
        </p:nvSpPr>
        <p:spPr bwMode="auto">
          <a:xfrm>
            <a:off x="5105400" y="3886200"/>
            <a:ext cx="1143000" cy="457200"/>
          </a:xfrm>
          <a:prstGeom prst="rect">
            <a:avLst/>
          </a:prstGeom>
          <a:noFill/>
          <a:ln w="12700">
            <a:noFill/>
            <a:miter lim="800000"/>
            <a:headEnd/>
            <a:tailEnd/>
          </a:ln>
          <a:effectLst>
            <a:outerShdw dist="35921" dir="2700000" algn="ctr" rotWithShape="0">
              <a:schemeClr val="tx1"/>
            </a:outerShdw>
          </a:effectLst>
        </p:spPr>
        <p:txBody>
          <a:bodyPr lIns="91418" tIns="45709" rIns="91418" bIns="45709">
            <a:spAutoFit/>
          </a:bodyPr>
          <a:lstStyle/>
          <a:p>
            <a:pPr algn="ctr" eaLnBrk="0" fontAlgn="base" hangingPunct="0">
              <a:spcBef>
                <a:spcPct val="50000"/>
              </a:spcBef>
              <a:spcAft>
                <a:spcPct val="0"/>
              </a:spcAft>
            </a:pPr>
            <a:r>
              <a:rPr lang="en-US" sz="2400">
                <a:solidFill>
                  <a:srgbClr val="EAEAEA"/>
                </a:solidFill>
              </a:rPr>
              <a:t>25,000</a:t>
            </a:r>
          </a:p>
        </p:txBody>
      </p:sp>
      <p:sp>
        <p:nvSpPr>
          <p:cNvPr id="1325067" name="Text Box 11"/>
          <p:cNvSpPr txBox="1">
            <a:spLocks noChangeArrowheads="1"/>
          </p:cNvSpPr>
          <p:nvPr/>
        </p:nvSpPr>
        <p:spPr bwMode="auto">
          <a:xfrm>
            <a:off x="6172200" y="4648200"/>
            <a:ext cx="1371600" cy="457200"/>
          </a:xfrm>
          <a:prstGeom prst="rect">
            <a:avLst/>
          </a:prstGeom>
          <a:noFill/>
          <a:ln w="12700">
            <a:noFill/>
            <a:miter lim="800000"/>
            <a:headEnd/>
            <a:tailEnd/>
          </a:ln>
          <a:effectLst>
            <a:outerShdw dist="35921" dir="2700000" algn="ctr" rotWithShape="0">
              <a:schemeClr val="tx1"/>
            </a:outerShdw>
          </a:effectLst>
        </p:spPr>
        <p:txBody>
          <a:bodyPr lIns="91418" tIns="45709" rIns="91418" bIns="45709">
            <a:spAutoFit/>
          </a:bodyPr>
          <a:lstStyle/>
          <a:p>
            <a:pPr algn="ctr" eaLnBrk="0" fontAlgn="base" hangingPunct="0">
              <a:spcBef>
                <a:spcPct val="50000"/>
              </a:spcBef>
              <a:spcAft>
                <a:spcPct val="0"/>
              </a:spcAft>
            </a:pPr>
            <a:r>
              <a:rPr lang="en-US" sz="2400">
                <a:solidFill>
                  <a:srgbClr val="EAEAEA"/>
                </a:solidFill>
              </a:rPr>
              <a:t>400,000</a:t>
            </a:r>
          </a:p>
        </p:txBody>
      </p:sp>
      <p:sp>
        <p:nvSpPr>
          <p:cNvPr id="1325068" name="Text Box 12"/>
          <p:cNvSpPr txBox="1">
            <a:spLocks noChangeArrowheads="1"/>
          </p:cNvSpPr>
          <p:nvPr/>
        </p:nvSpPr>
        <p:spPr bwMode="auto">
          <a:xfrm>
            <a:off x="7620000" y="5562600"/>
            <a:ext cx="1981200" cy="457200"/>
          </a:xfrm>
          <a:prstGeom prst="rect">
            <a:avLst/>
          </a:prstGeom>
          <a:noFill/>
          <a:ln w="12700">
            <a:noFill/>
            <a:miter lim="800000"/>
            <a:headEnd/>
            <a:tailEnd/>
          </a:ln>
          <a:effectLst>
            <a:outerShdw dist="35921" dir="2700000" algn="ctr" rotWithShape="0">
              <a:schemeClr val="tx1"/>
            </a:outerShdw>
          </a:effectLst>
        </p:spPr>
        <p:txBody>
          <a:bodyPr lIns="91418" tIns="45709" rIns="91418" bIns="45709">
            <a:spAutoFit/>
          </a:bodyPr>
          <a:lstStyle/>
          <a:p>
            <a:pPr algn="ctr" eaLnBrk="0" fontAlgn="base" hangingPunct="0">
              <a:spcBef>
                <a:spcPct val="50000"/>
              </a:spcBef>
              <a:spcAft>
                <a:spcPct val="0"/>
              </a:spcAft>
            </a:pPr>
            <a:r>
              <a:rPr lang="en-US" sz="2400">
                <a:solidFill>
                  <a:srgbClr val="EAEAEA"/>
                </a:solidFill>
              </a:rPr>
              <a:t>2,000,000,000</a:t>
            </a:r>
          </a:p>
        </p:txBody>
      </p:sp>
      <p:sp>
        <p:nvSpPr>
          <p:cNvPr id="1325069" name="Text Box 13"/>
          <p:cNvSpPr txBox="1">
            <a:spLocks noChangeArrowheads="1"/>
          </p:cNvSpPr>
          <p:nvPr/>
        </p:nvSpPr>
        <p:spPr bwMode="auto">
          <a:xfrm>
            <a:off x="6019800" y="2301876"/>
            <a:ext cx="3581400" cy="830975"/>
          </a:xfrm>
          <a:prstGeom prst="rect">
            <a:avLst/>
          </a:prstGeom>
          <a:noFill/>
          <a:ln w="12700">
            <a:noFill/>
            <a:miter lim="800000"/>
            <a:headEnd/>
            <a:tailEnd/>
          </a:ln>
          <a:effectLst>
            <a:outerShdw dist="35921" dir="2700000" algn="ctr" rotWithShape="0">
              <a:schemeClr val="tx1"/>
            </a:outerShdw>
          </a:effectLst>
        </p:spPr>
        <p:txBody>
          <a:bodyPr lIns="91418" tIns="45709" rIns="91418" bIns="45709">
            <a:spAutoFit/>
          </a:bodyPr>
          <a:lstStyle/>
          <a:p>
            <a:pPr algn="ctr" eaLnBrk="0" fontAlgn="base" hangingPunct="0">
              <a:spcBef>
                <a:spcPct val="50000"/>
              </a:spcBef>
              <a:spcAft>
                <a:spcPct val="0"/>
              </a:spcAft>
            </a:pPr>
            <a:r>
              <a:rPr lang="en-US" sz="2400" b="1">
                <a:solidFill>
                  <a:srgbClr val="EAEAEA"/>
                </a:solidFill>
                <a:latin typeface="Trebuchet MS" pitchFamily="34" charset="0"/>
              </a:rPr>
              <a:t>The real world is</a:t>
            </a:r>
            <a:br>
              <a:rPr lang="en-US" sz="2400" b="1">
                <a:solidFill>
                  <a:srgbClr val="EAEAEA"/>
                </a:solidFill>
                <a:latin typeface="Trebuchet MS" pitchFamily="34" charset="0"/>
              </a:rPr>
            </a:br>
            <a:r>
              <a:rPr lang="en-US" sz="2400" b="1">
                <a:solidFill>
                  <a:srgbClr val="EAEAEA"/>
                </a:solidFill>
                <a:latin typeface="Trebuchet MS" pitchFamily="34" charset="0"/>
              </a:rPr>
              <a:t>high dynamic range.</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67" name="Rectangle 11"/>
          <p:cNvSpPr>
            <a:spLocks noChangeArrowheads="1"/>
          </p:cNvSpPr>
          <p:nvPr/>
        </p:nvSpPr>
        <p:spPr bwMode="auto">
          <a:xfrm>
            <a:off x="60960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1/16</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73" name="Rectangle 17"/>
          <p:cNvSpPr>
            <a:spLocks noChangeArrowheads="1"/>
          </p:cNvSpPr>
          <p:nvPr/>
        </p:nvSpPr>
        <p:spPr bwMode="auto">
          <a:xfrm>
            <a:off x="2209800" y="609601"/>
            <a:ext cx="1179512" cy="1685925"/>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p:spPr>
        <p:txBody>
          <a:bodyPr wrap="none" anchor="ctr"/>
          <a:lstStyle/>
          <a:p>
            <a:endParaRPr lang="en-US">
              <a:solidFill>
                <a:prstClr val="black"/>
              </a:solidFill>
            </a:endParaRPr>
          </a:p>
        </p:txBody>
      </p:sp>
      <p:sp>
        <p:nvSpPr>
          <p:cNvPr id="915474" name="Rectangle 18"/>
          <p:cNvSpPr>
            <a:spLocks noChangeArrowheads="1"/>
          </p:cNvSpPr>
          <p:nvPr/>
        </p:nvSpPr>
        <p:spPr bwMode="auto">
          <a:xfrm>
            <a:off x="2290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915475" name="Rectangle 19"/>
          <p:cNvSpPr>
            <a:spLocks noChangeArrowheads="1"/>
          </p:cNvSpPr>
          <p:nvPr/>
        </p:nvSpPr>
        <p:spPr bwMode="auto">
          <a:xfrm>
            <a:off x="2441575" y="754064"/>
            <a:ext cx="6826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915476" name="Rectangle 20"/>
          <p:cNvSpPr>
            <a:spLocks noChangeArrowheads="1"/>
          </p:cNvSpPr>
          <p:nvPr/>
        </p:nvSpPr>
        <p:spPr bwMode="auto">
          <a:xfrm>
            <a:off x="2809874" y="1184276"/>
            <a:ext cx="695326"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915477" name="Rectangle 21"/>
          <p:cNvSpPr>
            <a:spLocks noChangeArrowheads="1"/>
          </p:cNvSpPr>
          <p:nvPr/>
        </p:nvSpPr>
        <p:spPr bwMode="auto">
          <a:xfrm>
            <a:off x="32004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1/64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84" name="Rectangle 28"/>
          <p:cNvSpPr>
            <a:spLocks noChangeArrowheads="1"/>
          </p:cNvSpPr>
          <p:nvPr/>
        </p:nvSpPr>
        <p:spPr bwMode="auto">
          <a:xfrm>
            <a:off x="8991600" y="1843034"/>
            <a:ext cx="1487488"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35" name="TextBox 34"/>
          <p:cNvSpPr txBox="1"/>
          <p:nvPr/>
        </p:nvSpPr>
        <p:spPr>
          <a:xfrm>
            <a:off x="4267200" y="10180"/>
            <a:ext cx="3657600" cy="523220"/>
          </a:xfrm>
          <a:prstGeom prst="rect">
            <a:avLst/>
          </a:prstGeom>
          <a:noFill/>
        </p:spPr>
        <p:txBody>
          <a:bodyPr wrap="square" rtlCol="0">
            <a:spAutoFit/>
          </a:bodyPr>
          <a:lstStyle/>
          <a:p>
            <a:pPr algn="ctr"/>
            <a:r>
              <a:rPr lang="en-US" sz="2800" dirty="0">
                <a:solidFill>
                  <a:prstClr val="black"/>
                </a:solidFill>
              </a:rPr>
              <a:t>Image Sequence</a:t>
            </a:r>
          </a:p>
        </p:txBody>
      </p:sp>
      <p:sp>
        <p:nvSpPr>
          <p:cNvPr id="37" name="Rectangle 12"/>
          <p:cNvSpPr>
            <a:spLocks noChangeArrowheads="1"/>
          </p:cNvSpPr>
          <p:nvPr/>
        </p:nvSpPr>
        <p:spPr bwMode="auto">
          <a:xfrm>
            <a:off x="7924801" y="609601"/>
            <a:ext cx="1177925" cy="1685925"/>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p:spPr>
        <p:txBody>
          <a:bodyPr wrap="none" anchor="ctr"/>
          <a:lstStyle/>
          <a:p>
            <a:endParaRPr lang="en-US">
              <a:solidFill>
                <a:prstClr val="black"/>
              </a:solidFill>
            </a:endParaRPr>
          </a:p>
        </p:txBody>
      </p:sp>
      <p:sp>
        <p:nvSpPr>
          <p:cNvPr id="38" name="Rectangle 13"/>
          <p:cNvSpPr>
            <a:spLocks noChangeArrowheads="1"/>
          </p:cNvSpPr>
          <p:nvPr/>
        </p:nvSpPr>
        <p:spPr bwMode="auto">
          <a:xfrm>
            <a:off x="8005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39" name="Rectangle 14"/>
          <p:cNvSpPr>
            <a:spLocks noChangeArrowheads="1"/>
          </p:cNvSpPr>
          <p:nvPr/>
        </p:nvSpPr>
        <p:spPr bwMode="auto">
          <a:xfrm>
            <a:off x="8153400" y="754064"/>
            <a:ext cx="996950" cy="366767"/>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0" name="Rectangle 15"/>
          <p:cNvSpPr>
            <a:spLocks noChangeArrowheads="1"/>
          </p:cNvSpPr>
          <p:nvPr/>
        </p:nvSpPr>
        <p:spPr bwMode="auto">
          <a:xfrm>
            <a:off x="8526462" y="1184276"/>
            <a:ext cx="9223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41" name="Rectangle 24"/>
          <p:cNvSpPr>
            <a:spLocks noChangeArrowheads="1"/>
          </p:cNvSpPr>
          <p:nvPr/>
        </p:nvSpPr>
        <p:spPr bwMode="auto">
          <a:xfrm>
            <a:off x="5067300" y="609601"/>
            <a:ext cx="1181100" cy="1685925"/>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p:spPr>
        <p:txBody>
          <a:bodyPr wrap="none" anchor="ctr"/>
          <a:lstStyle/>
          <a:p>
            <a:endParaRPr lang="en-US">
              <a:solidFill>
                <a:prstClr val="black"/>
              </a:solidFill>
            </a:endParaRPr>
          </a:p>
        </p:txBody>
      </p:sp>
      <p:sp>
        <p:nvSpPr>
          <p:cNvPr id="42" name="Rectangle 25"/>
          <p:cNvSpPr>
            <a:spLocks noChangeArrowheads="1"/>
          </p:cNvSpPr>
          <p:nvPr/>
        </p:nvSpPr>
        <p:spPr bwMode="auto">
          <a:xfrm>
            <a:off x="5149850" y="1690689"/>
            <a:ext cx="717550"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43" name="Rectangle 26"/>
          <p:cNvSpPr>
            <a:spLocks noChangeArrowheads="1"/>
          </p:cNvSpPr>
          <p:nvPr/>
        </p:nvSpPr>
        <p:spPr bwMode="auto">
          <a:xfrm>
            <a:off x="5299075" y="754064"/>
            <a:ext cx="6445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4" name="Rectangle 27"/>
          <p:cNvSpPr>
            <a:spLocks noChangeArrowheads="1"/>
          </p:cNvSpPr>
          <p:nvPr/>
        </p:nvSpPr>
        <p:spPr bwMode="auto">
          <a:xfrm>
            <a:off x="5668962" y="1184276"/>
            <a:ext cx="6556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graphicFrame>
        <p:nvGraphicFramePr>
          <p:cNvPr id="2050" name="Object 2">
            <a:hlinkClick r:id="" action="ppaction://ole?verb=0"/>
          </p:cNvPr>
          <p:cNvGraphicFramePr>
            <a:graphicFrameLocks/>
          </p:cNvGraphicFramePr>
          <p:nvPr/>
        </p:nvGraphicFramePr>
        <p:xfrm>
          <a:off x="2055812" y="2743200"/>
          <a:ext cx="3963988" cy="793750"/>
        </p:xfrm>
        <a:graphic>
          <a:graphicData uri="http://schemas.openxmlformats.org/presentationml/2006/ole">
            <mc:AlternateContent xmlns:mc="http://schemas.openxmlformats.org/markup-compatibility/2006">
              <mc:Choice xmlns:v="urn:schemas-microsoft-com:vml" Requires="v">
                <p:oleObj spid="_x0000_s4219" name="Equation" r:id="rId4" imgW="1308100" imgH="241300" progId="Equation.3">
                  <p:embed/>
                </p:oleObj>
              </mc:Choice>
              <mc:Fallback>
                <p:oleObj name="Equation" r:id="rId4" imgW="1308100" imgH="2413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812" y="2743200"/>
                        <a:ext cx="3963988" cy="7937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a:hlinkClick r:id="" action="ppaction://ole?verb=0"/>
          </p:cNvPr>
          <p:cNvGraphicFramePr>
            <a:graphicFrameLocks/>
          </p:cNvGraphicFramePr>
          <p:nvPr/>
        </p:nvGraphicFramePr>
        <p:xfrm>
          <a:off x="6774656" y="2590801"/>
          <a:ext cx="3371850" cy="415925"/>
        </p:xfrm>
        <a:graphic>
          <a:graphicData uri="http://schemas.openxmlformats.org/presentationml/2006/ole">
            <mc:AlternateContent xmlns:mc="http://schemas.openxmlformats.org/markup-compatibility/2006">
              <mc:Choice xmlns:v="urn:schemas-microsoft-com:vml" Requires="v">
                <p:oleObj spid="_x0000_s4220" name="Equation" r:id="rId6" imgW="1320227" imgH="215806" progId="Equation.3">
                  <p:embed/>
                </p:oleObj>
              </mc:Choice>
              <mc:Fallback>
                <p:oleObj name="Equation" r:id="rId6" imgW="1320227" imgH="215806"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4656" y="2590801"/>
                        <a:ext cx="3371850" cy="415925"/>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4">
            <a:hlinkClick r:id="" action="ppaction://ole?verb=0"/>
          </p:cNvPr>
          <p:cNvGraphicFramePr>
            <a:graphicFrameLocks/>
          </p:cNvGraphicFramePr>
          <p:nvPr/>
        </p:nvGraphicFramePr>
        <p:xfrm>
          <a:off x="6742112" y="3923110"/>
          <a:ext cx="3436938" cy="415925"/>
        </p:xfrm>
        <a:graphic>
          <a:graphicData uri="http://schemas.openxmlformats.org/presentationml/2006/ole">
            <mc:AlternateContent xmlns:mc="http://schemas.openxmlformats.org/markup-compatibility/2006">
              <mc:Choice xmlns:v="urn:schemas-microsoft-com:vml" Requires="v">
                <p:oleObj spid="_x0000_s4221" name="Equation" r:id="rId8" imgW="1345616" imgH="215806" progId="Equation.3">
                  <p:embed/>
                </p:oleObj>
              </mc:Choice>
              <mc:Fallback>
                <p:oleObj name="Equation" r:id="rId8" imgW="1345616" imgH="215806"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2112" y="3923110"/>
                        <a:ext cx="3436938" cy="415925"/>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a:hlinkClick r:id="" action="ppaction://ole?verb=0"/>
          </p:cNvPr>
          <p:cNvGraphicFramePr>
            <a:graphicFrameLocks/>
          </p:cNvGraphicFramePr>
          <p:nvPr/>
        </p:nvGraphicFramePr>
        <p:xfrm>
          <a:off x="6757987" y="5323287"/>
          <a:ext cx="3405188" cy="439737"/>
        </p:xfrm>
        <a:graphic>
          <a:graphicData uri="http://schemas.openxmlformats.org/presentationml/2006/ole">
            <mc:AlternateContent xmlns:mc="http://schemas.openxmlformats.org/markup-compatibility/2006">
              <mc:Choice xmlns:v="urn:schemas-microsoft-com:vml" Requires="v">
                <p:oleObj spid="_x0000_s4222" name="Equation" r:id="rId10" imgW="1333500" imgH="228600" progId="Equation.3">
                  <p:embed/>
                </p:oleObj>
              </mc:Choice>
              <mc:Fallback>
                <p:oleObj name="Equation" r:id="rId10" imgW="1333500" imgH="2286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7987" y="5323287"/>
                        <a:ext cx="3405188" cy="4397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6">
            <a:hlinkClick r:id="" action="ppaction://ole?verb=0"/>
          </p:cNvPr>
          <p:cNvGraphicFramePr>
            <a:graphicFrameLocks/>
          </p:cNvGraphicFramePr>
          <p:nvPr/>
        </p:nvGraphicFramePr>
        <p:xfrm>
          <a:off x="6742114" y="3000178"/>
          <a:ext cx="3436937" cy="415925"/>
        </p:xfrm>
        <a:graphic>
          <a:graphicData uri="http://schemas.openxmlformats.org/presentationml/2006/ole">
            <mc:AlternateContent xmlns:mc="http://schemas.openxmlformats.org/markup-compatibility/2006">
              <mc:Choice xmlns:v="urn:schemas-microsoft-com:vml" Requires="v">
                <p:oleObj spid="_x0000_s4223" name="Equation" r:id="rId12" imgW="1345616" imgH="215806" progId="Equation.3">
                  <p:embed/>
                </p:oleObj>
              </mc:Choice>
              <mc:Fallback>
                <p:oleObj name="Equation" r:id="rId12" imgW="1345616" imgH="215806"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42114" y="3000178"/>
                        <a:ext cx="3436937" cy="415925"/>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7">
            <a:hlinkClick r:id="" action="ppaction://ole?verb=0"/>
          </p:cNvPr>
          <p:cNvGraphicFramePr>
            <a:graphicFrameLocks/>
          </p:cNvGraphicFramePr>
          <p:nvPr/>
        </p:nvGraphicFramePr>
        <p:xfrm>
          <a:off x="6710364" y="4332487"/>
          <a:ext cx="3500437" cy="415925"/>
        </p:xfrm>
        <a:graphic>
          <a:graphicData uri="http://schemas.openxmlformats.org/presentationml/2006/ole">
            <mc:AlternateContent xmlns:mc="http://schemas.openxmlformats.org/markup-compatibility/2006">
              <mc:Choice xmlns:v="urn:schemas-microsoft-com:vml" Requires="v">
                <p:oleObj spid="_x0000_s4224" name="Equation" r:id="rId14" imgW="1371600" imgH="215900" progId="Equation.3">
                  <p:embed/>
                </p:oleObj>
              </mc:Choice>
              <mc:Fallback>
                <p:oleObj name="Equation" r:id="rId14" imgW="1371600" imgH="2159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10364" y="4332487"/>
                        <a:ext cx="3500437" cy="415925"/>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8">
            <a:hlinkClick r:id="" action="ppaction://ole?verb=0"/>
          </p:cNvPr>
          <p:cNvGraphicFramePr>
            <a:graphicFrameLocks/>
          </p:cNvGraphicFramePr>
          <p:nvPr/>
        </p:nvGraphicFramePr>
        <p:xfrm>
          <a:off x="6725445" y="5756476"/>
          <a:ext cx="3470275" cy="439737"/>
        </p:xfrm>
        <a:graphic>
          <a:graphicData uri="http://schemas.openxmlformats.org/presentationml/2006/ole">
            <mc:AlternateContent xmlns:mc="http://schemas.openxmlformats.org/markup-compatibility/2006">
              <mc:Choice xmlns:v="urn:schemas-microsoft-com:vml" Requires="v">
                <p:oleObj spid="_x0000_s4225" name="Equation" r:id="rId16" imgW="1358900" imgH="228600" progId="Equation.3">
                  <p:embed/>
                </p:oleObj>
              </mc:Choice>
              <mc:Fallback>
                <p:oleObj name="Equation" r:id="rId16" imgW="1358900" imgH="22860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25445" y="5756476"/>
                        <a:ext cx="3470275" cy="4397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9" name="Object 9">
            <a:hlinkClick r:id="" action="ppaction://ole?verb=0"/>
          </p:cNvPr>
          <p:cNvGraphicFramePr>
            <a:graphicFrameLocks/>
          </p:cNvGraphicFramePr>
          <p:nvPr/>
        </p:nvGraphicFramePr>
        <p:xfrm>
          <a:off x="6758781" y="3409555"/>
          <a:ext cx="3403600" cy="439737"/>
        </p:xfrm>
        <a:graphic>
          <a:graphicData uri="http://schemas.openxmlformats.org/presentationml/2006/ole">
            <mc:AlternateContent xmlns:mc="http://schemas.openxmlformats.org/markup-compatibility/2006">
              <mc:Choice xmlns:v="urn:schemas-microsoft-com:vml" Requires="v">
                <p:oleObj spid="_x0000_s4226" name="Equation" r:id="rId18" imgW="1333500" imgH="228600" progId="Equation.3">
                  <p:embed/>
                </p:oleObj>
              </mc:Choice>
              <mc:Fallback>
                <p:oleObj name="Equation" r:id="rId18" imgW="1333500" imgH="22860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58781" y="3409555"/>
                        <a:ext cx="3403600" cy="439737"/>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0" name="Object 10">
            <a:hlinkClick r:id="" action="ppaction://ole?verb=0"/>
          </p:cNvPr>
          <p:cNvGraphicFramePr>
            <a:graphicFrameLocks/>
          </p:cNvGraphicFramePr>
          <p:nvPr/>
        </p:nvGraphicFramePr>
        <p:xfrm>
          <a:off x="6727031" y="4741864"/>
          <a:ext cx="3467100" cy="439737"/>
        </p:xfrm>
        <a:graphic>
          <a:graphicData uri="http://schemas.openxmlformats.org/presentationml/2006/ole">
            <mc:AlternateContent xmlns:mc="http://schemas.openxmlformats.org/markup-compatibility/2006">
              <mc:Choice xmlns:v="urn:schemas-microsoft-com:vml" Requires="v">
                <p:oleObj spid="_x0000_s4227" name="Equation" r:id="rId20" imgW="1358900" imgH="228600" progId="Equation.3">
                  <p:embed/>
                </p:oleObj>
              </mc:Choice>
              <mc:Fallback>
                <p:oleObj name="Equation" r:id="rId20" imgW="1358900" imgH="228600"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27031" y="4741864"/>
                        <a:ext cx="3467100" cy="439737"/>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1" name="Object 11">
            <a:hlinkClick r:id="" action="ppaction://ole?verb=0"/>
          </p:cNvPr>
          <p:cNvGraphicFramePr>
            <a:graphicFrameLocks/>
          </p:cNvGraphicFramePr>
          <p:nvPr/>
        </p:nvGraphicFramePr>
        <p:xfrm>
          <a:off x="6725445" y="6189662"/>
          <a:ext cx="3470275" cy="439738"/>
        </p:xfrm>
        <a:graphic>
          <a:graphicData uri="http://schemas.openxmlformats.org/presentationml/2006/ole">
            <mc:AlternateContent xmlns:mc="http://schemas.openxmlformats.org/markup-compatibility/2006">
              <mc:Choice xmlns:v="urn:schemas-microsoft-com:vml" Requires="v">
                <p:oleObj spid="_x0000_s4228" name="Equation" r:id="rId22" imgW="1358900" imgH="228600" progId="Equation.3">
                  <p:embed/>
                </p:oleObj>
              </mc:Choice>
              <mc:Fallback>
                <p:oleObj name="Equation" r:id="rId22" imgW="1358900" imgH="22860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25445" y="6189662"/>
                        <a:ext cx="3470275" cy="439738"/>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Table 31"/>
          <p:cNvGraphicFramePr>
            <a:graphicFrameLocks noGrp="1"/>
          </p:cNvGraphicFramePr>
          <p:nvPr/>
        </p:nvGraphicFramePr>
        <p:xfrm>
          <a:off x="3368675" y="3581400"/>
          <a:ext cx="838200" cy="3143250"/>
        </p:xfrm>
        <a:graphic>
          <a:graphicData uri="http://schemas.openxmlformats.org/drawingml/2006/table">
            <a:tbl>
              <a:tblPr firstRow="1" bandRow="1">
                <a:tableStyleId>{5C22544A-7EE6-4342-B048-85BDC9FD1C3A}</a:tableStyleId>
              </a:tblPr>
              <a:tblGrid>
                <a:gridCol w="838200">
                  <a:extLst>
                    <a:ext uri="{9D8B030D-6E8A-4147-A177-3AD203B41FA5}">
                      <a16:colId xmlns="" xmlns:a16="http://schemas.microsoft.com/office/drawing/2014/main" val="20000"/>
                    </a:ext>
                  </a:extLst>
                </a:gridCol>
              </a:tblGrid>
              <a:tr h="285750">
                <a:tc>
                  <a:txBody>
                    <a:bodyPr/>
                    <a:lstStyle/>
                    <a:p>
                      <a:pPr algn="ctr"/>
                      <a:r>
                        <a:rPr lang="en-US" sz="1200" b="1" dirty="0">
                          <a:solidFill>
                            <a:schemeClr val="tx1"/>
                          </a:solidFill>
                        </a:rPr>
                        <a:t>-4.9875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0"/>
                  </a:ext>
                </a:extLst>
              </a:tr>
              <a:tr h="285750">
                <a:tc>
                  <a:txBody>
                    <a:bodyPr/>
                    <a:lstStyle/>
                    <a:p>
                      <a:pPr algn="ctr"/>
                      <a:r>
                        <a:rPr lang="en-US" sz="1200" b="1" dirty="0">
                          <a:solidFill>
                            <a:schemeClr val="tx1"/>
                          </a:solidFill>
                        </a:rPr>
                        <a:t>-4.7250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1"/>
                  </a:ext>
                </a:extLst>
              </a:tr>
              <a:tr h="285750">
                <a:tc>
                  <a:txBody>
                    <a:bodyPr/>
                    <a:lstStyle/>
                    <a:p>
                      <a:pPr algn="ctr"/>
                      <a:r>
                        <a:rPr lang="en-US" sz="1200" b="1" dirty="0">
                          <a:solidFill>
                            <a:schemeClr val="tx1"/>
                          </a:solidFill>
                        </a:rPr>
                        <a:t>-4.4628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2"/>
                  </a:ext>
                </a:extLst>
              </a:tr>
              <a:tr h="285750">
                <a:tc>
                  <a:txBody>
                    <a:bodyPr/>
                    <a:lstStyle/>
                    <a:p>
                      <a:pPr algn="ctr"/>
                      <a:r>
                        <a:rPr lang="en-US" sz="1200" b="1" dirty="0">
                          <a:solidFill>
                            <a:schemeClr val="tx1"/>
                          </a:solidFill>
                        </a:rPr>
                        <a:t>-4.2095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3"/>
                  </a:ext>
                </a:extLst>
              </a:tr>
              <a:tr h="285750">
                <a:tc>
                  <a:txBody>
                    <a:bodyPr/>
                    <a:lstStyle/>
                    <a:p>
                      <a:pPr algn="ctr"/>
                      <a:r>
                        <a:rPr lang="en-US" sz="1200" b="1" dirty="0"/>
                        <a:t>-3.9744</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4"/>
                  </a:ext>
                </a:extLst>
              </a:tr>
              <a:tr h="285750">
                <a:tc>
                  <a:txBody>
                    <a:bodyPr/>
                    <a:lstStyle/>
                    <a:p>
                      <a:pPr algn="ctr"/>
                      <a:r>
                        <a:rPr lang="en-US" sz="1200"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5"/>
                  </a:ext>
                </a:extLst>
              </a:tr>
              <a:tr h="285750">
                <a:tc>
                  <a:txBody>
                    <a:bodyPr/>
                    <a:lstStyle/>
                    <a:p>
                      <a:pPr algn="ctr"/>
                      <a:r>
                        <a:rPr lang="en-US" sz="1200" b="1" dirty="0"/>
                        <a:t>2.0197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6"/>
                  </a:ext>
                </a:extLst>
              </a:tr>
              <a:tr h="285750">
                <a:tc>
                  <a:txBody>
                    <a:bodyPr/>
                    <a:lstStyle/>
                    <a:p>
                      <a:pPr algn="ctr"/>
                      <a:r>
                        <a:rPr lang="en-US" sz="1200" b="1" dirty="0">
                          <a:solidFill>
                            <a:schemeClr val="tx1"/>
                          </a:solidFill>
                        </a:rPr>
                        <a:t>2.0654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7"/>
                  </a:ext>
                </a:extLst>
              </a:tr>
              <a:tr h="285750">
                <a:tc>
                  <a:txBody>
                    <a:bodyPr/>
                    <a:lstStyle/>
                    <a:p>
                      <a:pPr algn="ctr"/>
                      <a:r>
                        <a:rPr lang="en-US" sz="1200" b="1" dirty="0">
                          <a:solidFill>
                            <a:schemeClr val="tx1"/>
                          </a:solidFill>
                        </a:rPr>
                        <a:t>2.1149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8"/>
                  </a:ext>
                </a:extLst>
              </a:tr>
              <a:tr h="285750">
                <a:tc>
                  <a:txBody>
                    <a:bodyPr/>
                    <a:lstStyle/>
                    <a:p>
                      <a:pPr algn="ctr"/>
                      <a:r>
                        <a:rPr lang="en-US" sz="1200" b="1" dirty="0">
                          <a:solidFill>
                            <a:schemeClr val="tx1"/>
                          </a:solidFill>
                        </a:rPr>
                        <a:t>2.1686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9"/>
                  </a:ext>
                </a:extLst>
              </a:tr>
              <a:tr h="285750">
                <a:tc>
                  <a:txBody>
                    <a:bodyPr/>
                    <a:lstStyle/>
                    <a:p>
                      <a:pPr algn="ctr"/>
                      <a:r>
                        <a:rPr lang="en-US" sz="1200" b="1" dirty="0">
                          <a:solidFill>
                            <a:schemeClr val="tx1"/>
                          </a:solidFill>
                        </a:rPr>
                        <a:t>2.2255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10"/>
                  </a:ext>
                </a:extLst>
              </a:tr>
            </a:tbl>
          </a:graphicData>
        </a:graphic>
      </p:graphicFrame>
      <p:graphicFrame>
        <p:nvGraphicFramePr>
          <p:cNvPr id="5132" name="Object 12">
            <a:hlinkClick r:id="" action="ppaction://ole?verb=0"/>
          </p:cNvPr>
          <p:cNvGraphicFramePr>
            <a:graphicFrameLocks/>
          </p:cNvGraphicFramePr>
          <p:nvPr/>
        </p:nvGraphicFramePr>
        <p:xfrm>
          <a:off x="1676401" y="4743450"/>
          <a:ext cx="1616075" cy="793750"/>
        </p:xfrm>
        <a:graphic>
          <a:graphicData uri="http://schemas.openxmlformats.org/presentationml/2006/ole">
            <mc:AlternateContent xmlns:mc="http://schemas.openxmlformats.org/markup-compatibility/2006">
              <mc:Choice xmlns:v="urn:schemas-microsoft-com:vml" Requires="v">
                <p:oleObj spid="_x0000_s4229" name="Equation" r:id="rId24" imgW="533169" imgH="241195" progId="Equation.3">
                  <p:embed/>
                </p:oleObj>
              </mc:Choice>
              <mc:Fallback>
                <p:oleObj name="Equation" r:id="rId24" imgW="533169" imgH="241195"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676401" y="4743450"/>
                        <a:ext cx="1616075" cy="7937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TextBox 33"/>
          <p:cNvSpPr txBox="1"/>
          <p:nvPr/>
        </p:nvSpPr>
        <p:spPr>
          <a:xfrm>
            <a:off x="4343400" y="4419600"/>
            <a:ext cx="1676400" cy="1477328"/>
          </a:xfrm>
          <a:prstGeom prst="rect">
            <a:avLst/>
          </a:prstGeom>
          <a:noFill/>
        </p:spPr>
        <p:txBody>
          <a:bodyPr wrap="square" rtlCol="0">
            <a:spAutoFit/>
          </a:bodyPr>
          <a:lstStyle/>
          <a:p>
            <a:r>
              <a:rPr lang="en-US" i="1" dirty="0">
                <a:solidFill>
                  <a:prstClr val="black"/>
                </a:solidFill>
              </a:rPr>
              <a:t>Example</a:t>
            </a:r>
            <a:r>
              <a:rPr lang="en-US" dirty="0">
                <a:solidFill>
                  <a:prstClr val="black"/>
                </a:solidFill>
              </a:rPr>
              <a:t> of what g(</a:t>
            </a:r>
            <a:r>
              <a:rPr lang="en-US" dirty="0" err="1">
                <a:solidFill>
                  <a:prstClr val="black"/>
                </a:solidFill>
              </a:rPr>
              <a:t>Z</a:t>
            </a:r>
            <a:r>
              <a:rPr lang="en-US" baseline="-25000" dirty="0" err="1">
                <a:solidFill>
                  <a:prstClr val="black"/>
                </a:solidFill>
              </a:rPr>
              <a:t>ij</a:t>
            </a:r>
            <a:r>
              <a:rPr lang="en-US" dirty="0">
                <a:solidFill>
                  <a:prstClr val="black"/>
                </a:solidFill>
              </a:rPr>
              <a:t>) looks like</a:t>
            </a:r>
          </a:p>
          <a:p>
            <a:endParaRPr lang="en-US" dirty="0">
              <a:solidFill>
                <a:prstClr val="black"/>
              </a:solidFill>
            </a:endParaRPr>
          </a:p>
          <a:p>
            <a:r>
              <a:rPr lang="en-US" dirty="0">
                <a:solidFill>
                  <a:prstClr val="black"/>
                </a:solidFill>
              </a:rPr>
              <a:t>256 unknowns</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67" name="Rectangle 11"/>
          <p:cNvSpPr>
            <a:spLocks noChangeArrowheads="1"/>
          </p:cNvSpPr>
          <p:nvPr/>
        </p:nvSpPr>
        <p:spPr bwMode="auto">
          <a:xfrm>
            <a:off x="60960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1/16</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73" name="Rectangle 17"/>
          <p:cNvSpPr>
            <a:spLocks noChangeArrowheads="1"/>
          </p:cNvSpPr>
          <p:nvPr/>
        </p:nvSpPr>
        <p:spPr bwMode="auto">
          <a:xfrm>
            <a:off x="2209800" y="609601"/>
            <a:ext cx="1179512" cy="1685925"/>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p:spPr>
        <p:txBody>
          <a:bodyPr wrap="none" anchor="ctr"/>
          <a:lstStyle/>
          <a:p>
            <a:endParaRPr lang="en-US">
              <a:solidFill>
                <a:prstClr val="black"/>
              </a:solidFill>
            </a:endParaRPr>
          </a:p>
        </p:txBody>
      </p:sp>
      <p:sp>
        <p:nvSpPr>
          <p:cNvPr id="915474" name="Rectangle 18"/>
          <p:cNvSpPr>
            <a:spLocks noChangeArrowheads="1"/>
          </p:cNvSpPr>
          <p:nvPr/>
        </p:nvSpPr>
        <p:spPr bwMode="auto">
          <a:xfrm>
            <a:off x="2290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915475" name="Rectangle 19"/>
          <p:cNvSpPr>
            <a:spLocks noChangeArrowheads="1"/>
          </p:cNvSpPr>
          <p:nvPr/>
        </p:nvSpPr>
        <p:spPr bwMode="auto">
          <a:xfrm>
            <a:off x="2441575" y="754064"/>
            <a:ext cx="6826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915476" name="Rectangle 20"/>
          <p:cNvSpPr>
            <a:spLocks noChangeArrowheads="1"/>
          </p:cNvSpPr>
          <p:nvPr/>
        </p:nvSpPr>
        <p:spPr bwMode="auto">
          <a:xfrm>
            <a:off x="2809874" y="1184276"/>
            <a:ext cx="695326"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915477" name="Rectangle 21"/>
          <p:cNvSpPr>
            <a:spLocks noChangeArrowheads="1"/>
          </p:cNvSpPr>
          <p:nvPr/>
        </p:nvSpPr>
        <p:spPr bwMode="auto">
          <a:xfrm>
            <a:off x="32004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1/64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84" name="Rectangle 28"/>
          <p:cNvSpPr>
            <a:spLocks noChangeArrowheads="1"/>
          </p:cNvSpPr>
          <p:nvPr/>
        </p:nvSpPr>
        <p:spPr bwMode="auto">
          <a:xfrm>
            <a:off x="8991600" y="1843034"/>
            <a:ext cx="1487488"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35" name="TextBox 34"/>
          <p:cNvSpPr txBox="1"/>
          <p:nvPr/>
        </p:nvSpPr>
        <p:spPr>
          <a:xfrm>
            <a:off x="4267200" y="10180"/>
            <a:ext cx="3657600" cy="523220"/>
          </a:xfrm>
          <a:prstGeom prst="rect">
            <a:avLst/>
          </a:prstGeom>
          <a:noFill/>
        </p:spPr>
        <p:txBody>
          <a:bodyPr wrap="square" rtlCol="0">
            <a:spAutoFit/>
          </a:bodyPr>
          <a:lstStyle/>
          <a:p>
            <a:pPr algn="ctr"/>
            <a:r>
              <a:rPr lang="en-US" sz="2800" dirty="0">
                <a:solidFill>
                  <a:prstClr val="black"/>
                </a:solidFill>
              </a:rPr>
              <a:t>Image Sequence</a:t>
            </a:r>
          </a:p>
        </p:txBody>
      </p:sp>
      <p:sp>
        <p:nvSpPr>
          <p:cNvPr id="37" name="Rectangle 12"/>
          <p:cNvSpPr>
            <a:spLocks noChangeArrowheads="1"/>
          </p:cNvSpPr>
          <p:nvPr/>
        </p:nvSpPr>
        <p:spPr bwMode="auto">
          <a:xfrm>
            <a:off x="7924801" y="609601"/>
            <a:ext cx="1177925" cy="1685925"/>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p:spPr>
        <p:txBody>
          <a:bodyPr wrap="none" anchor="ctr"/>
          <a:lstStyle/>
          <a:p>
            <a:endParaRPr lang="en-US">
              <a:solidFill>
                <a:prstClr val="black"/>
              </a:solidFill>
            </a:endParaRPr>
          </a:p>
        </p:txBody>
      </p:sp>
      <p:sp>
        <p:nvSpPr>
          <p:cNvPr id="38" name="Rectangle 13"/>
          <p:cNvSpPr>
            <a:spLocks noChangeArrowheads="1"/>
          </p:cNvSpPr>
          <p:nvPr/>
        </p:nvSpPr>
        <p:spPr bwMode="auto">
          <a:xfrm>
            <a:off x="8005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39" name="Rectangle 14"/>
          <p:cNvSpPr>
            <a:spLocks noChangeArrowheads="1"/>
          </p:cNvSpPr>
          <p:nvPr/>
        </p:nvSpPr>
        <p:spPr bwMode="auto">
          <a:xfrm>
            <a:off x="8153400" y="754064"/>
            <a:ext cx="996950" cy="366767"/>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0" name="Rectangle 15"/>
          <p:cNvSpPr>
            <a:spLocks noChangeArrowheads="1"/>
          </p:cNvSpPr>
          <p:nvPr/>
        </p:nvSpPr>
        <p:spPr bwMode="auto">
          <a:xfrm>
            <a:off x="8526462" y="1184276"/>
            <a:ext cx="9223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41" name="Rectangle 24"/>
          <p:cNvSpPr>
            <a:spLocks noChangeArrowheads="1"/>
          </p:cNvSpPr>
          <p:nvPr/>
        </p:nvSpPr>
        <p:spPr bwMode="auto">
          <a:xfrm>
            <a:off x="5067300" y="609601"/>
            <a:ext cx="1181100" cy="1685925"/>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p:spPr>
        <p:txBody>
          <a:bodyPr wrap="none" anchor="ctr"/>
          <a:lstStyle/>
          <a:p>
            <a:endParaRPr lang="en-US">
              <a:solidFill>
                <a:prstClr val="black"/>
              </a:solidFill>
            </a:endParaRPr>
          </a:p>
        </p:txBody>
      </p:sp>
      <p:sp>
        <p:nvSpPr>
          <p:cNvPr id="42" name="Rectangle 25"/>
          <p:cNvSpPr>
            <a:spLocks noChangeArrowheads="1"/>
          </p:cNvSpPr>
          <p:nvPr/>
        </p:nvSpPr>
        <p:spPr bwMode="auto">
          <a:xfrm>
            <a:off x="5149850" y="1690689"/>
            <a:ext cx="717550"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43" name="Rectangle 26"/>
          <p:cNvSpPr>
            <a:spLocks noChangeArrowheads="1"/>
          </p:cNvSpPr>
          <p:nvPr/>
        </p:nvSpPr>
        <p:spPr bwMode="auto">
          <a:xfrm>
            <a:off x="5299075" y="754064"/>
            <a:ext cx="6445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4" name="Rectangle 27"/>
          <p:cNvSpPr>
            <a:spLocks noChangeArrowheads="1"/>
          </p:cNvSpPr>
          <p:nvPr/>
        </p:nvSpPr>
        <p:spPr bwMode="auto">
          <a:xfrm>
            <a:off x="5668962" y="1184276"/>
            <a:ext cx="6556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graphicFrame>
        <p:nvGraphicFramePr>
          <p:cNvPr id="2050" name="Object 2">
            <a:hlinkClick r:id="" action="ppaction://ole?verb=0"/>
          </p:cNvPr>
          <p:cNvGraphicFramePr>
            <a:graphicFrameLocks/>
          </p:cNvGraphicFramePr>
          <p:nvPr/>
        </p:nvGraphicFramePr>
        <p:xfrm>
          <a:off x="2055812" y="2743200"/>
          <a:ext cx="3963988" cy="793750"/>
        </p:xfrm>
        <a:graphic>
          <a:graphicData uri="http://schemas.openxmlformats.org/presentationml/2006/ole">
            <mc:AlternateContent xmlns:mc="http://schemas.openxmlformats.org/markup-compatibility/2006">
              <mc:Choice xmlns:v="urn:schemas-microsoft-com:vml" Requires="v">
                <p:oleObj spid="_x0000_s5243" name="Equation" r:id="rId4" imgW="1308100" imgH="241300" progId="Equation.3">
                  <p:embed/>
                </p:oleObj>
              </mc:Choice>
              <mc:Fallback>
                <p:oleObj name="Equation" r:id="rId4" imgW="1308100" imgH="2413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812" y="2743200"/>
                        <a:ext cx="3963988" cy="7937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a:hlinkClick r:id="" action="ppaction://ole?verb=0"/>
          </p:cNvPr>
          <p:cNvGraphicFramePr>
            <a:graphicFrameLocks/>
          </p:cNvGraphicFramePr>
          <p:nvPr/>
        </p:nvGraphicFramePr>
        <p:xfrm>
          <a:off x="7099300" y="2590801"/>
          <a:ext cx="2724150" cy="415925"/>
        </p:xfrm>
        <a:graphic>
          <a:graphicData uri="http://schemas.openxmlformats.org/presentationml/2006/ole">
            <mc:AlternateContent xmlns:mc="http://schemas.openxmlformats.org/markup-compatibility/2006">
              <mc:Choice xmlns:v="urn:schemas-microsoft-com:vml" Requires="v">
                <p:oleObj spid="_x0000_s5244" name="Equation" r:id="rId6" imgW="1066337" imgH="215806" progId="Equation.3">
                  <p:embed/>
                </p:oleObj>
              </mc:Choice>
              <mc:Fallback>
                <p:oleObj name="Equation" r:id="rId6" imgW="1066337" imgH="215806"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9300" y="2590801"/>
                        <a:ext cx="2724150" cy="415925"/>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4">
            <a:hlinkClick r:id="" action="ppaction://ole?verb=0"/>
          </p:cNvPr>
          <p:cNvGraphicFramePr>
            <a:graphicFrameLocks/>
          </p:cNvGraphicFramePr>
          <p:nvPr/>
        </p:nvGraphicFramePr>
        <p:xfrm>
          <a:off x="7018339" y="3922714"/>
          <a:ext cx="2886075" cy="415925"/>
        </p:xfrm>
        <a:graphic>
          <a:graphicData uri="http://schemas.openxmlformats.org/presentationml/2006/ole">
            <mc:AlternateContent xmlns:mc="http://schemas.openxmlformats.org/markup-compatibility/2006">
              <mc:Choice xmlns:v="urn:schemas-microsoft-com:vml" Requires="v">
                <p:oleObj spid="_x0000_s5245" name="Equation" r:id="rId8" imgW="1129810" imgH="215806" progId="Equation.3">
                  <p:embed/>
                </p:oleObj>
              </mc:Choice>
              <mc:Fallback>
                <p:oleObj name="Equation" r:id="rId8" imgW="1129810" imgH="215806"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8339" y="3922714"/>
                        <a:ext cx="2886075" cy="415925"/>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a:hlinkClick r:id="" action="ppaction://ole?verb=0"/>
          </p:cNvPr>
          <p:cNvGraphicFramePr>
            <a:graphicFrameLocks/>
          </p:cNvGraphicFramePr>
          <p:nvPr/>
        </p:nvGraphicFramePr>
        <p:xfrm>
          <a:off x="7034214" y="5322889"/>
          <a:ext cx="2854325" cy="439737"/>
        </p:xfrm>
        <a:graphic>
          <a:graphicData uri="http://schemas.openxmlformats.org/presentationml/2006/ole">
            <mc:AlternateContent xmlns:mc="http://schemas.openxmlformats.org/markup-compatibility/2006">
              <mc:Choice xmlns:v="urn:schemas-microsoft-com:vml" Requires="v">
                <p:oleObj spid="_x0000_s5246" name="Equation" r:id="rId10" imgW="1117600" imgH="228600" progId="Equation.3">
                  <p:embed/>
                </p:oleObj>
              </mc:Choice>
              <mc:Fallback>
                <p:oleObj name="Equation" r:id="rId10" imgW="1117600" imgH="2286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34214" y="5322889"/>
                        <a:ext cx="2854325" cy="4397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6">
            <a:hlinkClick r:id="" action="ppaction://ole?verb=0"/>
          </p:cNvPr>
          <p:cNvGraphicFramePr>
            <a:graphicFrameLocks/>
          </p:cNvGraphicFramePr>
          <p:nvPr/>
        </p:nvGraphicFramePr>
        <p:xfrm>
          <a:off x="7018339" y="3000376"/>
          <a:ext cx="2886075" cy="415925"/>
        </p:xfrm>
        <a:graphic>
          <a:graphicData uri="http://schemas.openxmlformats.org/presentationml/2006/ole">
            <mc:AlternateContent xmlns:mc="http://schemas.openxmlformats.org/markup-compatibility/2006">
              <mc:Choice xmlns:v="urn:schemas-microsoft-com:vml" Requires="v">
                <p:oleObj spid="_x0000_s5247" name="Equation" r:id="rId12" imgW="1129810" imgH="215806" progId="Equation.3">
                  <p:embed/>
                </p:oleObj>
              </mc:Choice>
              <mc:Fallback>
                <p:oleObj name="Equation" r:id="rId12" imgW="1129810" imgH="215806"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18339" y="3000376"/>
                        <a:ext cx="2886075" cy="415925"/>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7">
            <a:hlinkClick r:id="" action="ppaction://ole?verb=0"/>
          </p:cNvPr>
          <p:cNvGraphicFramePr>
            <a:graphicFrameLocks/>
          </p:cNvGraphicFramePr>
          <p:nvPr/>
        </p:nvGraphicFramePr>
        <p:xfrm>
          <a:off x="6986589" y="4332289"/>
          <a:ext cx="2949575" cy="415925"/>
        </p:xfrm>
        <a:graphic>
          <a:graphicData uri="http://schemas.openxmlformats.org/presentationml/2006/ole">
            <mc:AlternateContent xmlns:mc="http://schemas.openxmlformats.org/markup-compatibility/2006">
              <mc:Choice xmlns:v="urn:schemas-microsoft-com:vml" Requires="v">
                <p:oleObj spid="_x0000_s5248" name="Equation" r:id="rId14" imgW="1155199" imgH="215806" progId="Equation.3">
                  <p:embed/>
                </p:oleObj>
              </mc:Choice>
              <mc:Fallback>
                <p:oleObj name="Equation" r:id="rId14" imgW="1155199" imgH="215806"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86589" y="4332289"/>
                        <a:ext cx="2949575" cy="415925"/>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8">
            <a:hlinkClick r:id="" action="ppaction://ole?verb=0"/>
          </p:cNvPr>
          <p:cNvGraphicFramePr>
            <a:graphicFrameLocks/>
          </p:cNvGraphicFramePr>
          <p:nvPr/>
        </p:nvGraphicFramePr>
        <p:xfrm>
          <a:off x="6953250" y="5756275"/>
          <a:ext cx="3016250" cy="439738"/>
        </p:xfrm>
        <a:graphic>
          <a:graphicData uri="http://schemas.openxmlformats.org/presentationml/2006/ole">
            <mc:AlternateContent xmlns:mc="http://schemas.openxmlformats.org/markup-compatibility/2006">
              <mc:Choice xmlns:v="urn:schemas-microsoft-com:vml" Requires="v">
                <p:oleObj spid="_x0000_s5249" name="Equation" r:id="rId16" imgW="1181100" imgH="228600" progId="Equation.3">
                  <p:embed/>
                </p:oleObj>
              </mc:Choice>
              <mc:Fallback>
                <p:oleObj name="Equation" r:id="rId16" imgW="1181100" imgH="22860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53250" y="5756275"/>
                        <a:ext cx="3016250" cy="439738"/>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9" name="Object 9">
            <a:hlinkClick r:id="" action="ppaction://ole?verb=0"/>
          </p:cNvPr>
          <p:cNvGraphicFramePr>
            <a:graphicFrameLocks/>
          </p:cNvGraphicFramePr>
          <p:nvPr/>
        </p:nvGraphicFramePr>
        <p:xfrm>
          <a:off x="7019131" y="3409950"/>
          <a:ext cx="2884488" cy="439738"/>
        </p:xfrm>
        <a:graphic>
          <a:graphicData uri="http://schemas.openxmlformats.org/presentationml/2006/ole">
            <mc:AlternateContent xmlns:mc="http://schemas.openxmlformats.org/markup-compatibility/2006">
              <mc:Choice xmlns:v="urn:schemas-microsoft-com:vml" Requires="v">
                <p:oleObj spid="_x0000_s5250" name="Equation" r:id="rId18" imgW="1130300" imgH="228600" progId="Equation.3">
                  <p:embed/>
                </p:oleObj>
              </mc:Choice>
              <mc:Fallback>
                <p:oleObj name="Equation" r:id="rId18" imgW="1130300" imgH="22860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19131" y="3409950"/>
                        <a:ext cx="2884488" cy="439738"/>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0" name="Object 10">
            <a:hlinkClick r:id="" action="ppaction://ole?verb=0"/>
          </p:cNvPr>
          <p:cNvGraphicFramePr>
            <a:graphicFrameLocks/>
          </p:cNvGraphicFramePr>
          <p:nvPr/>
        </p:nvGraphicFramePr>
        <p:xfrm>
          <a:off x="6954839" y="4741864"/>
          <a:ext cx="3013075" cy="439737"/>
        </p:xfrm>
        <a:graphic>
          <a:graphicData uri="http://schemas.openxmlformats.org/presentationml/2006/ole">
            <mc:AlternateContent xmlns:mc="http://schemas.openxmlformats.org/markup-compatibility/2006">
              <mc:Choice xmlns:v="urn:schemas-microsoft-com:vml" Requires="v">
                <p:oleObj spid="_x0000_s5251" name="Equation" r:id="rId20" imgW="1181100" imgH="228600" progId="Equation.3">
                  <p:embed/>
                </p:oleObj>
              </mc:Choice>
              <mc:Fallback>
                <p:oleObj name="Equation" r:id="rId20" imgW="1181100" imgH="228600"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54839" y="4741864"/>
                        <a:ext cx="3013075" cy="439737"/>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1" name="Object 11">
            <a:hlinkClick r:id="" action="ppaction://ole?verb=0"/>
          </p:cNvPr>
          <p:cNvGraphicFramePr>
            <a:graphicFrameLocks/>
          </p:cNvGraphicFramePr>
          <p:nvPr/>
        </p:nvGraphicFramePr>
        <p:xfrm>
          <a:off x="6953250" y="6189664"/>
          <a:ext cx="3016250" cy="439737"/>
        </p:xfrm>
        <a:graphic>
          <a:graphicData uri="http://schemas.openxmlformats.org/presentationml/2006/ole">
            <mc:AlternateContent xmlns:mc="http://schemas.openxmlformats.org/markup-compatibility/2006">
              <mc:Choice xmlns:v="urn:schemas-microsoft-com:vml" Requires="v">
                <p:oleObj spid="_x0000_s5252" name="Equation" r:id="rId22" imgW="1181100" imgH="228600" progId="Equation.3">
                  <p:embed/>
                </p:oleObj>
              </mc:Choice>
              <mc:Fallback>
                <p:oleObj name="Equation" r:id="rId22" imgW="1181100" imgH="22860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53250" y="6189664"/>
                        <a:ext cx="3016250" cy="4397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Table 31"/>
          <p:cNvGraphicFramePr>
            <a:graphicFrameLocks noGrp="1"/>
          </p:cNvGraphicFramePr>
          <p:nvPr/>
        </p:nvGraphicFramePr>
        <p:xfrm>
          <a:off x="3368675" y="3581400"/>
          <a:ext cx="838200" cy="3143250"/>
        </p:xfrm>
        <a:graphic>
          <a:graphicData uri="http://schemas.openxmlformats.org/drawingml/2006/table">
            <a:tbl>
              <a:tblPr firstRow="1" bandRow="1">
                <a:tableStyleId>{5C22544A-7EE6-4342-B048-85BDC9FD1C3A}</a:tableStyleId>
              </a:tblPr>
              <a:tblGrid>
                <a:gridCol w="838200">
                  <a:extLst>
                    <a:ext uri="{9D8B030D-6E8A-4147-A177-3AD203B41FA5}">
                      <a16:colId xmlns="" xmlns:a16="http://schemas.microsoft.com/office/drawing/2014/main" val="20000"/>
                    </a:ext>
                  </a:extLst>
                </a:gridCol>
              </a:tblGrid>
              <a:tr h="285750">
                <a:tc>
                  <a:txBody>
                    <a:bodyPr/>
                    <a:lstStyle/>
                    <a:p>
                      <a:pPr algn="ctr"/>
                      <a:r>
                        <a:rPr lang="en-US" sz="1200" b="1" dirty="0">
                          <a:solidFill>
                            <a:schemeClr val="tx1"/>
                          </a:solidFill>
                        </a:rPr>
                        <a:t>-4.9875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0"/>
                  </a:ext>
                </a:extLst>
              </a:tr>
              <a:tr h="285750">
                <a:tc>
                  <a:txBody>
                    <a:bodyPr/>
                    <a:lstStyle/>
                    <a:p>
                      <a:pPr algn="ctr"/>
                      <a:r>
                        <a:rPr lang="en-US" sz="1200" b="1" dirty="0">
                          <a:solidFill>
                            <a:schemeClr val="tx1"/>
                          </a:solidFill>
                        </a:rPr>
                        <a:t>-4.7250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1"/>
                  </a:ext>
                </a:extLst>
              </a:tr>
              <a:tr h="285750">
                <a:tc>
                  <a:txBody>
                    <a:bodyPr/>
                    <a:lstStyle/>
                    <a:p>
                      <a:pPr algn="ctr"/>
                      <a:r>
                        <a:rPr lang="en-US" sz="1200" b="1" dirty="0">
                          <a:solidFill>
                            <a:schemeClr val="tx1"/>
                          </a:solidFill>
                        </a:rPr>
                        <a:t>-4.4628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2"/>
                  </a:ext>
                </a:extLst>
              </a:tr>
              <a:tr h="285750">
                <a:tc>
                  <a:txBody>
                    <a:bodyPr/>
                    <a:lstStyle/>
                    <a:p>
                      <a:pPr algn="ctr"/>
                      <a:r>
                        <a:rPr lang="en-US" sz="1200" b="1" dirty="0">
                          <a:solidFill>
                            <a:schemeClr val="tx1"/>
                          </a:solidFill>
                        </a:rPr>
                        <a:t>-4.2095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3"/>
                  </a:ext>
                </a:extLst>
              </a:tr>
              <a:tr h="285750">
                <a:tc>
                  <a:txBody>
                    <a:bodyPr/>
                    <a:lstStyle/>
                    <a:p>
                      <a:pPr algn="ctr"/>
                      <a:r>
                        <a:rPr lang="en-US" sz="1200" b="1" dirty="0"/>
                        <a:t>-3.9744</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4"/>
                  </a:ext>
                </a:extLst>
              </a:tr>
              <a:tr h="285750">
                <a:tc>
                  <a:txBody>
                    <a:bodyPr/>
                    <a:lstStyle/>
                    <a:p>
                      <a:pPr algn="ctr"/>
                      <a:r>
                        <a:rPr lang="en-US" sz="1200"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5"/>
                  </a:ext>
                </a:extLst>
              </a:tr>
              <a:tr h="285750">
                <a:tc>
                  <a:txBody>
                    <a:bodyPr/>
                    <a:lstStyle/>
                    <a:p>
                      <a:pPr algn="ctr"/>
                      <a:r>
                        <a:rPr lang="en-US" sz="1200" b="1" dirty="0"/>
                        <a:t>2.0197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6"/>
                  </a:ext>
                </a:extLst>
              </a:tr>
              <a:tr h="285750">
                <a:tc>
                  <a:txBody>
                    <a:bodyPr/>
                    <a:lstStyle/>
                    <a:p>
                      <a:pPr algn="ctr"/>
                      <a:r>
                        <a:rPr lang="en-US" sz="1200" b="1" dirty="0">
                          <a:solidFill>
                            <a:schemeClr val="tx1"/>
                          </a:solidFill>
                        </a:rPr>
                        <a:t>2.0654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7"/>
                  </a:ext>
                </a:extLst>
              </a:tr>
              <a:tr h="285750">
                <a:tc>
                  <a:txBody>
                    <a:bodyPr/>
                    <a:lstStyle/>
                    <a:p>
                      <a:pPr algn="ctr"/>
                      <a:r>
                        <a:rPr lang="en-US" sz="1200" b="1" dirty="0">
                          <a:solidFill>
                            <a:schemeClr val="tx1"/>
                          </a:solidFill>
                        </a:rPr>
                        <a:t>2.1149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8"/>
                  </a:ext>
                </a:extLst>
              </a:tr>
              <a:tr h="285750">
                <a:tc>
                  <a:txBody>
                    <a:bodyPr/>
                    <a:lstStyle/>
                    <a:p>
                      <a:pPr algn="ctr"/>
                      <a:r>
                        <a:rPr lang="en-US" sz="1200" b="1" dirty="0">
                          <a:solidFill>
                            <a:schemeClr val="tx1"/>
                          </a:solidFill>
                        </a:rPr>
                        <a:t>2.1686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9"/>
                  </a:ext>
                </a:extLst>
              </a:tr>
              <a:tr h="285750">
                <a:tc>
                  <a:txBody>
                    <a:bodyPr/>
                    <a:lstStyle/>
                    <a:p>
                      <a:pPr algn="ctr"/>
                      <a:r>
                        <a:rPr lang="en-US" sz="1200" b="1" dirty="0">
                          <a:solidFill>
                            <a:schemeClr val="tx1"/>
                          </a:solidFill>
                        </a:rPr>
                        <a:t>2.2255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10"/>
                  </a:ext>
                </a:extLst>
              </a:tr>
            </a:tbl>
          </a:graphicData>
        </a:graphic>
      </p:graphicFrame>
      <p:graphicFrame>
        <p:nvGraphicFramePr>
          <p:cNvPr id="5132" name="Object 12">
            <a:hlinkClick r:id="" action="ppaction://ole?verb=0"/>
          </p:cNvPr>
          <p:cNvGraphicFramePr>
            <a:graphicFrameLocks/>
          </p:cNvGraphicFramePr>
          <p:nvPr/>
        </p:nvGraphicFramePr>
        <p:xfrm>
          <a:off x="1676401" y="4743450"/>
          <a:ext cx="1616075" cy="793750"/>
        </p:xfrm>
        <a:graphic>
          <a:graphicData uri="http://schemas.openxmlformats.org/presentationml/2006/ole">
            <mc:AlternateContent xmlns:mc="http://schemas.openxmlformats.org/markup-compatibility/2006">
              <mc:Choice xmlns:v="urn:schemas-microsoft-com:vml" Requires="v">
                <p:oleObj spid="_x0000_s5253" name="Equation" r:id="rId24" imgW="533169" imgH="241195" progId="Equation.3">
                  <p:embed/>
                </p:oleObj>
              </mc:Choice>
              <mc:Fallback>
                <p:oleObj name="Equation" r:id="rId24" imgW="533169" imgH="241195"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676401" y="4743450"/>
                        <a:ext cx="1616075" cy="7937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TextBox 30"/>
          <p:cNvSpPr txBox="1"/>
          <p:nvPr/>
        </p:nvSpPr>
        <p:spPr>
          <a:xfrm>
            <a:off x="4343400" y="4419600"/>
            <a:ext cx="1676400" cy="1477328"/>
          </a:xfrm>
          <a:prstGeom prst="rect">
            <a:avLst/>
          </a:prstGeom>
          <a:noFill/>
        </p:spPr>
        <p:txBody>
          <a:bodyPr wrap="square" rtlCol="0">
            <a:spAutoFit/>
          </a:bodyPr>
          <a:lstStyle/>
          <a:p>
            <a:r>
              <a:rPr lang="en-US" i="1" dirty="0">
                <a:solidFill>
                  <a:prstClr val="black"/>
                </a:solidFill>
              </a:rPr>
              <a:t>Example</a:t>
            </a:r>
            <a:r>
              <a:rPr lang="en-US" dirty="0">
                <a:solidFill>
                  <a:prstClr val="black"/>
                </a:solidFill>
              </a:rPr>
              <a:t> of what g(</a:t>
            </a:r>
            <a:r>
              <a:rPr lang="en-US" dirty="0" err="1">
                <a:solidFill>
                  <a:prstClr val="black"/>
                </a:solidFill>
              </a:rPr>
              <a:t>Z</a:t>
            </a:r>
            <a:r>
              <a:rPr lang="en-US" baseline="-25000" dirty="0" err="1">
                <a:solidFill>
                  <a:prstClr val="black"/>
                </a:solidFill>
              </a:rPr>
              <a:t>ij</a:t>
            </a:r>
            <a:r>
              <a:rPr lang="en-US" dirty="0">
                <a:solidFill>
                  <a:prstClr val="black"/>
                </a:solidFill>
              </a:rPr>
              <a:t>) looks like</a:t>
            </a:r>
          </a:p>
          <a:p>
            <a:endParaRPr lang="en-US" dirty="0">
              <a:solidFill>
                <a:prstClr val="black"/>
              </a:solidFill>
            </a:endParaRPr>
          </a:p>
          <a:p>
            <a:r>
              <a:rPr lang="en-US" dirty="0">
                <a:solidFill>
                  <a:prstClr val="black"/>
                </a:solidFill>
              </a:rPr>
              <a:t>256 unknowns</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67" name="Rectangle 11"/>
          <p:cNvSpPr>
            <a:spLocks noChangeArrowheads="1"/>
          </p:cNvSpPr>
          <p:nvPr/>
        </p:nvSpPr>
        <p:spPr bwMode="auto">
          <a:xfrm>
            <a:off x="60960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1/16</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73" name="Rectangle 17"/>
          <p:cNvSpPr>
            <a:spLocks noChangeArrowheads="1"/>
          </p:cNvSpPr>
          <p:nvPr/>
        </p:nvSpPr>
        <p:spPr bwMode="auto">
          <a:xfrm>
            <a:off x="2209800" y="609601"/>
            <a:ext cx="1179512" cy="1685925"/>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p:spPr>
        <p:txBody>
          <a:bodyPr wrap="none" anchor="ctr"/>
          <a:lstStyle/>
          <a:p>
            <a:endParaRPr lang="en-US">
              <a:solidFill>
                <a:prstClr val="black"/>
              </a:solidFill>
            </a:endParaRPr>
          </a:p>
        </p:txBody>
      </p:sp>
      <p:sp>
        <p:nvSpPr>
          <p:cNvPr id="915474" name="Rectangle 18"/>
          <p:cNvSpPr>
            <a:spLocks noChangeArrowheads="1"/>
          </p:cNvSpPr>
          <p:nvPr/>
        </p:nvSpPr>
        <p:spPr bwMode="auto">
          <a:xfrm>
            <a:off x="2290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915475" name="Rectangle 19"/>
          <p:cNvSpPr>
            <a:spLocks noChangeArrowheads="1"/>
          </p:cNvSpPr>
          <p:nvPr/>
        </p:nvSpPr>
        <p:spPr bwMode="auto">
          <a:xfrm>
            <a:off x="2441575" y="754064"/>
            <a:ext cx="6826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915476" name="Rectangle 20"/>
          <p:cNvSpPr>
            <a:spLocks noChangeArrowheads="1"/>
          </p:cNvSpPr>
          <p:nvPr/>
        </p:nvSpPr>
        <p:spPr bwMode="auto">
          <a:xfrm>
            <a:off x="2809874" y="1184276"/>
            <a:ext cx="695326"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915477" name="Rectangle 21"/>
          <p:cNvSpPr>
            <a:spLocks noChangeArrowheads="1"/>
          </p:cNvSpPr>
          <p:nvPr/>
        </p:nvSpPr>
        <p:spPr bwMode="auto">
          <a:xfrm>
            <a:off x="32004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1/64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84" name="Rectangle 28"/>
          <p:cNvSpPr>
            <a:spLocks noChangeArrowheads="1"/>
          </p:cNvSpPr>
          <p:nvPr/>
        </p:nvSpPr>
        <p:spPr bwMode="auto">
          <a:xfrm>
            <a:off x="8991600" y="1843034"/>
            <a:ext cx="1487488"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35" name="TextBox 34"/>
          <p:cNvSpPr txBox="1"/>
          <p:nvPr/>
        </p:nvSpPr>
        <p:spPr>
          <a:xfrm>
            <a:off x="4267200" y="10180"/>
            <a:ext cx="3657600" cy="523220"/>
          </a:xfrm>
          <a:prstGeom prst="rect">
            <a:avLst/>
          </a:prstGeom>
          <a:noFill/>
        </p:spPr>
        <p:txBody>
          <a:bodyPr wrap="square" rtlCol="0">
            <a:spAutoFit/>
          </a:bodyPr>
          <a:lstStyle/>
          <a:p>
            <a:pPr algn="ctr"/>
            <a:r>
              <a:rPr lang="en-US" sz="2800" dirty="0">
                <a:solidFill>
                  <a:prstClr val="black"/>
                </a:solidFill>
              </a:rPr>
              <a:t>Image Sequence</a:t>
            </a:r>
          </a:p>
        </p:txBody>
      </p:sp>
      <p:sp>
        <p:nvSpPr>
          <p:cNvPr id="37" name="Rectangle 12"/>
          <p:cNvSpPr>
            <a:spLocks noChangeArrowheads="1"/>
          </p:cNvSpPr>
          <p:nvPr/>
        </p:nvSpPr>
        <p:spPr bwMode="auto">
          <a:xfrm>
            <a:off x="7924801" y="609601"/>
            <a:ext cx="1177925" cy="1685925"/>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p:spPr>
        <p:txBody>
          <a:bodyPr wrap="none" anchor="ctr"/>
          <a:lstStyle/>
          <a:p>
            <a:endParaRPr lang="en-US">
              <a:solidFill>
                <a:prstClr val="black"/>
              </a:solidFill>
            </a:endParaRPr>
          </a:p>
        </p:txBody>
      </p:sp>
      <p:sp>
        <p:nvSpPr>
          <p:cNvPr id="38" name="Rectangle 13"/>
          <p:cNvSpPr>
            <a:spLocks noChangeArrowheads="1"/>
          </p:cNvSpPr>
          <p:nvPr/>
        </p:nvSpPr>
        <p:spPr bwMode="auto">
          <a:xfrm>
            <a:off x="8005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39" name="Rectangle 14"/>
          <p:cNvSpPr>
            <a:spLocks noChangeArrowheads="1"/>
          </p:cNvSpPr>
          <p:nvPr/>
        </p:nvSpPr>
        <p:spPr bwMode="auto">
          <a:xfrm>
            <a:off x="8153400" y="754064"/>
            <a:ext cx="996950" cy="366767"/>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0" name="Rectangle 15"/>
          <p:cNvSpPr>
            <a:spLocks noChangeArrowheads="1"/>
          </p:cNvSpPr>
          <p:nvPr/>
        </p:nvSpPr>
        <p:spPr bwMode="auto">
          <a:xfrm>
            <a:off x="8526462" y="1184276"/>
            <a:ext cx="9223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41" name="Rectangle 24"/>
          <p:cNvSpPr>
            <a:spLocks noChangeArrowheads="1"/>
          </p:cNvSpPr>
          <p:nvPr/>
        </p:nvSpPr>
        <p:spPr bwMode="auto">
          <a:xfrm>
            <a:off x="5067300" y="609601"/>
            <a:ext cx="1181100" cy="1685925"/>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p:spPr>
        <p:txBody>
          <a:bodyPr wrap="none" anchor="ctr"/>
          <a:lstStyle/>
          <a:p>
            <a:endParaRPr lang="en-US">
              <a:solidFill>
                <a:prstClr val="black"/>
              </a:solidFill>
            </a:endParaRPr>
          </a:p>
        </p:txBody>
      </p:sp>
      <p:sp>
        <p:nvSpPr>
          <p:cNvPr id="42" name="Rectangle 25"/>
          <p:cNvSpPr>
            <a:spLocks noChangeArrowheads="1"/>
          </p:cNvSpPr>
          <p:nvPr/>
        </p:nvSpPr>
        <p:spPr bwMode="auto">
          <a:xfrm>
            <a:off x="5149850" y="1690689"/>
            <a:ext cx="717550"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43" name="Rectangle 26"/>
          <p:cNvSpPr>
            <a:spLocks noChangeArrowheads="1"/>
          </p:cNvSpPr>
          <p:nvPr/>
        </p:nvSpPr>
        <p:spPr bwMode="auto">
          <a:xfrm>
            <a:off x="5299075" y="754064"/>
            <a:ext cx="6445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4" name="Rectangle 27"/>
          <p:cNvSpPr>
            <a:spLocks noChangeArrowheads="1"/>
          </p:cNvSpPr>
          <p:nvPr/>
        </p:nvSpPr>
        <p:spPr bwMode="auto">
          <a:xfrm>
            <a:off x="5668962" y="1184276"/>
            <a:ext cx="6556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graphicFrame>
        <p:nvGraphicFramePr>
          <p:cNvPr id="2050" name="Object 2">
            <a:hlinkClick r:id="" action="ppaction://ole?verb=0"/>
          </p:cNvPr>
          <p:cNvGraphicFramePr>
            <a:graphicFrameLocks/>
          </p:cNvGraphicFramePr>
          <p:nvPr/>
        </p:nvGraphicFramePr>
        <p:xfrm>
          <a:off x="2055812" y="2743200"/>
          <a:ext cx="3963988" cy="793750"/>
        </p:xfrm>
        <a:graphic>
          <a:graphicData uri="http://schemas.openxmlformats.org/presentationml/2006/ole">
            <mc:AlternateContent xmlns:mc="http://schemas.openxmlformats.org/markup-compatibility/2006">
              <mc:Choice xmlns:v="urn:schemas-microsoft-com:vml" Requires="v">
                <p:oleObj spid="_x0000_s6267" name="Equation" r:id="rId4" imgW="1308100" imgH="241300" progId="Equation.3">
                  <p:embed/>
                </p:oleObj>
              </mc:Choice>
              <mc:Fallback>
                <p:oleObj name="Equation" r:id="rId4" imgW="1308100" imgH="2413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812" y="2743200"/>
                        <a:ext cx="3963988" cy="7937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a:hlinkClick r:id="" action="ppaction://ole?verb=0"/>
          </p:cNvPr>
          <p:cNvGraphicFramePr>
            <a:graphicFrameLocks/>
          </p:cNvGraphicFramePr>
          <p:nvPr/>
        </p:nvGraphicFramePr>
        <p:xfrm>
          <a:off x="7156450" y="2590801"/>
          <a:ext cx="2724150" cy="415925"/>
        </p:xfrm>
        <a:graphic>
          <a:graphicData uri="http://schemas.openxmlformats.org/presentationml/2006/ole">
            <mc:AlternateContent xmlns:mc="http://schemas.openxmlformats.org/markup-compatibility/2006">
              <mc:Choice xmlns:v="urn:schemas-microsoft-com:vml" Requires="v">
                <p:oleObj spid="_x0000_s6268" name="Equation" r:id="rId6" imgW="1066337" imgH="215806" progId="Equation.3">
                  <p:embed/>
                </p:oleObj>
              </mc:Choice>
              <mc:Fallback>
                <p:oleObj name="Equation" r:id="rId6" imgW="1066337" imgH="215806"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6450" y="2590801"/>
                        <a:ext cx="2724150" cy="415925"/>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4">
            <a:hlinkClick r:id="" action="ppaction://ole?verb=0"/>
          </p:cNvPr>
          <p:cNvGraphicFramePr>
            <a:graphicFrameLocks/>
          </p:cNvGraphicFramePr>
          <p:nvPr/>
        </p:nvGraphicFramePr>
        <p:xfrm>
          <a:off x="7018339" y="3922714"/>
          <a:ext cx="2886075" cy="415925"/>
        </p:xfrm>
        <a:graphic>
          <a:graphicData uri="http://schemas.openxmlformats.org/presentationml/2006/ole">
            <mc:AlternateContent xmlns:mc="http://schemas.openxmlformats.org/markup-compatibility/2006">
              <mc:Choice xmlns:v="urn:schemas-microsoft-com:vml" Requires="v">
                <p:oleObj spid="_x0000_s6269" name="Equation" r:id="rId8" imgW="1129810" imgH="215806" progId="Equation.3">
                  <p:embed/>
                </p:oleObj>
              </mc:Choice>
              <mc:Fallback>
                <p:oleObj name="Equation" r:id="rId8" imgW="1129810" imgH="215806"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8339" y="3922714"/>
                        <a:ext cx="2886075" cy="415925"/>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a:hlinkClick r:id="" action="ppaction://ole?verb=0"/>
          </p:cNvPr>
          <p:cNvGraphicFramePr>
            <a:graphicFrameLocks/>
          </p:cNvGraphicFramePr>
          <p:nvPr/>
        </p:nvGraphicFramePr>
        <p:xfrm>
          <a:off x="7062789" y="5322889"/>
          <a:ext cx="2854325" cy="439737"/>
        </p:xfrm>
        <a:graphic>
          <a:graphicData uri="http://schemas.openxmlformats.org/presentationml/2006/ole">
            <mc:AlternateContent xmlns:mc="http://schemas.openxmlformats.org/markup-compatibility/2006">
              <mc:Choice xmlns:v="urn:schemas-microsoft-com:vml" Requires="v">
                <p:oleObj spid="_x0000_s6270" name="Equation" r:id="rId10" imgW="1117600" imgH="228600" progId="Equation.3">
                  <p:embed/>
                </p:oleObj>
              </mc:Choice>
              <mc:Fallback>
                <p:oleObj name="Equation" r:id="rId10" imgW="1117600" imgH="2286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62789" y="5322889"/>
                        <a:ext cx="2854325" cy="4397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6">
            <a:hlinkClick r:id="" action="ppaction://ole?verb=0"/>
          </p:cNvPr>
          <p:cNvGraphicFramePr>
            <a:graphicFrameLocks/>
          </p:cNvGraphicFramePr>
          <p:nvPr/>
        </p:nvGraphicFramePr>
        <p:xfrm>
          <a:off x="7034214" y="3000376"/>
          <a:ext cx="2854325" cy="415925"/>
        </p:xfrm>
        <a:graphic>
          <a:graphicData uri="http://schemas.openxmlformats.org/presentationml/2006/ole">
            <mc:AlternateContent xmlns:mc="http://schemas.openxmlformats.org/markup-compatibility/2006">
              <mc:Choice xmlns:v="urn:schemas-microsoft-com:vml" Requires="v">
                <p:oleObj spid="_x0000_s6271" name="Equation" r:id="rId12" imgW="1117115" imgH="215806" progId="Equation.3">
                  <p:embed/>
                </p:oleObj>
              </mc:Choice>
              <mc:Fallback>
                <p:oleObj name="Equation" r:id="rId12" imgW="1117115" imgH="215806"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4214" y="3000376"/>
                        <a:ext cx="2854325" cy="415925"/>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7">
            <a:hlinkClick r:id="" action="ppaction://ole?verb=0"/>
          </p:cNvPr>
          <p:cNvGraphicFramePr>
            <a:graphicFrameLocks/>
          </p:cNvGraphicFramePr>
          <p:nvPr/>
        </p:nvGraphicFramePr>
        <p:xfrm>
          <a:off x="7002464" y="4332289"/>
          <a:ext cx="2917825" cy="415925"/>
        </p:xfrm>
        <a:graphic>
          <a:graphicData uri="http://schemas.openxmlformats.org/presentationml/2006/ole">
            <mc:AlternateContent xmlns:mc="http://schemas.openxmlformats.org/markup-compatibility/2006">
              <mc:Choice xmlns:v="urn:schemas-microsoft-com:vml" Requires="v">
                <p:oleObj spid="_x0000_s6272" name="Equation" r:id="rId14" imgW="1143000" imgH="215900" progId="Equation.3">
                  <p:embed/>
                </p:oleObj>
              </mc:Choice>
              <mc:Fallback>
                <p:oleObj name="Equation" r:id="rId14" imgW="1143000" imgH="2159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02464" y="4332289"/>
                        <a:ext cx="2917825" cy="415925"/>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8">
            <a:hlinkClick r:id="" action="ppaction://ole?verb=0"/>
          </p:cNvPr>
          <p:cNvGraphicFramePr>
            <a:graphicFrameLocks/>
          </p:cNvGraphicFramePr>
          <p:nvPr/>
        </p:nvGraphicFramePr>
        <p:xfrm>
          <a:off x="6969125" y="5756275"/>
          <a:ext cx="2984500" cy="439738"/>
        </p:xfrm>
        <a:graphic>
          <a:graphicData uri="http://schemas.openxmlformats.org/presentationml/2006/ole">
            <mc:AlternateContent xmlns:mc="http://schemas.openxmlformats.org/markup-compatibility/2006">
              <mc:Choice xmlns:v="urn:schemas-microsoft-com:vml" Requires="v">
                <p:oleObj spid="_x0000_s6273" name="Equation" r:id="rId16" imgW="1168400" imgH="228600" progId="Equation.3">
                  <p:embed/>
                </p:oleObj>
              </mc:Choice>
              <mc:Fallback>
                <p:oleObj name="Equation" r:id="rId16" imgW="1168400" imgH="22860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69125" y="5756275"/>
                        <a:ext cx="2984500" cy="439738"/>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9" name="Object 9">
            <a:hlinkClick r:id="" action="ppaction://ole?verb=0"/>
          </p:cNvPr>
          <p:cNvGraphicFramePr>
            <a:graphicFrameLocks/>
          </p:cNvGraphicFramePr>
          <p:nvPr/>
        </p:nvGraphicFramePr>
        <p:xfrm>
          <a:off x="7035006" y="3422650"/>
          <a:ext cx="2852738" cy="414338"/>
        </p:xfrm>
        <a:graphic>
          <a:graphicData uri="http://schemas.openxmlformats.org/presentationml/2006/ole">
            <mc:AlternateContent xmlns:mc="http://schemas.openxmlformats.org/markup-compatibility/2006">
              <mc:Choice xmlns:v="urn:schemas-microsoft-com:vml" Requires="v">
                <p:oleObj spid="_x0000_s6274" name="Equation" r:id="rId18" imgW="1117115" imgH="215806" progId="Equation.3">
                  <p:embed/>
                </p:oleObj>
              </mc:Choice>
              <mc:Fallback>
                <p:oleObj name="Equation" r:id="rId18" imgW="1117115" imgH="215806"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35006" y="3422650"/>
                        <a:ext cx="2852738" cy="414338"/>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0" name="Object 10">
            <a:hlinkClick r:id="" action="ppaction://ole?verb=0"/>
          </p:cNvPr>
          <p:cNvGraphicFramePr>
            <a:graphicFrameLocks/>
          </p:cNvGraphicFramePr>
          <p:nvPr/>
        </p:nvGraphicFramePr>
        <p:xfrm>
          <a:off x="6942139" y="4752976"/>
          <a:ext cx="2981325" cy="415925"/>
        </p:xfrm>
        <a:graphic>
          <a:graphicData uri="http://schemas.openxmlformats.org/presentationml/2006/ole">
            <mc:AlternateContent xmlns:mc="http://schemas.openxmlformats.org/markup-compatibility/2006">
              <mc:Choice xmlns:v="urn:schemas-microsoft-com:vml" Requires="v">
                <p:oleObj spid="_x0000_s6275" name="Equation" r:id="rId20" imgW="1167893" imgH="215806" progId="Equation.3">
                  <p:embed/>
                </p:oleObj>
              </mc:Choice>
              <mc:Fallback>
                <p:oleObj name="Equation" r:id="rId20" imgW="1167893" imgH="215806"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42139" y="4752976"/>
                        <a:ext cx="2981325" cy="415925"/>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1" name="Object 11">
            <a:hlinkClick r:id="" action="ppaction://ole?verb=0"/>
          </p:cNvPr>
          <p:cNvGraphicFramePr>
            <a:graphicFrameLocks/>
          </p:cNvGraphicFramePr>
          <p:nvPr/>
        </p:nvGraphicFramePr>
        <p:xfrm>
          <a:off x="6953250" y="6189664"/>
          <a:ext cx="3016250" cy="439737"/>
        </p:xfrm>
        <a:graphic>
          <a:graphicData uri="http://schemas.openxmlformats.org/presentationml/2006/ole">
            <mc:AlternateContent xmlns:mc="http://schemas.openxmlformats.org/markup-compatibility/2006">
              <mc:Choice xmlns:v="urn:schemas-microsoft-com:vml" Requires="v">
                <p:oleObj spid="_x0000_s6276" name="Equation" r:id="rId22" imgW="1181100" imgH="228600" progId="Equation.3">
                  <p:embed/>
                </p:oleObj>
              </mc:Choice>
              <mc:Fallback>
                <p:oleObj name="Equation" r:id="rId22" imgW="1181100" imgH="22860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53250" y="6189664"/>
                        <a:ext cx="3016250" cy="4397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Table 31"/>
          <p:cNvGraphicFramePr>
            <a:graphicFrameLocks noGrp="1"/>
          </p:cNvGraphicFramePr>
          <p:nvPr/>
        </p:nvGraphicFramePr>
        <p:xfrm>
          <a:off x="3368675" y="3581400"/>
          <a:ext cx="838200" cy="3143250"/>
        </p:xfrm>
        <a:graphic>
          <a:graphicData uri="http://schemas.openxmlformats.org/drawingml/2006/table">
            <a:tbl>
              <a:tblPr firstRow="1" bandRow="1">
                <a:tableStyleId>{5C22544A-7EE6-4342-B048-85BDC9FD1C3A}</a:tableStyleId>
              </a:tblPr>
              <a:tblGrid>
                <a:gridCol w="838200">
                  <a:extLst>
                    <a:ext uri="{9D8B030D-6E8A-4147-A177-3AD203B41FA5}">
                      <a16:colId xmlns="" xmlns:a16="http://schemas.microsoft.com/office/drawing/2014/main" val="20000"/>
                    </a:ext>
                  </a:extLst>
                </a:gridCol>
              </a:tblGrid>
              <a:tr h="285750">
                <a:tc>
                  <a:txBody>
                    <a:bodyPr/>
                    <a:lstStyle/>
                    <a:p>
                      <a:pPr algn="ctr"/>
                      <a:r>
                        <a:rPr lang="en-US" sz="1200" b="1" dirty="0">
                          <a:solidFill>
                            <a:schemeClr val="tx1"/>
                          </a:solidFill>
                        </a:rPr>
                        <a:t>-4.9875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0"/>
                  </a:ext>
                </a:extLst>
              </a:tr>
              <a:tr h="285750">
                <a:tc>
                  <a:txBody>
                    <a:bodyPr/>
                    <a:lstStyle/>
                    <a:p>
                      <a:pPr algn="ctr"/>
                      <a:r>
                        <a:rPr lang="en-US" sz="1200" b="1" dirty="0">
                          <a:solidFill>
                            <a:schemeClr val="tx1"/>
                          </a:solidFill>
                        </a:rPr>
                        <a:t>-4.7250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1"/>
                  </a:ext>
                </a:extLst>
              </a:tr>
              <a:tr h="285750">
                <a:tc>
                  <a:txBody>
                    <a:bodyPr/>
                    <a:lstStyle/>
                    <a:p>
                      <a:pPr algn="ctr"/>
                      <a:r>
                        <a:rPr lang="en-US" sz="1200" b="1" dirty="0">
                          <a:solidFill>
                            <a:schemeClr val="tx1"/>
                          </a:solidFill>
                        </a:rPr>
                        <a:t>-4.4628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2"/>
                  </a:ext>
                </a:extLst>
              </a:tr>
              <a:tr h="285750">
                <a:tc>
                  <a:txBody>
                    <a:bodyPr/>
                    <a:lstStyle/>
                    <a:p>
                      <a:pPr algn="ctr"/>
                      <a:r>
                        <a:rPr lang="en-US" sz="1200" b="1" dirty="0">
                          <a:solidFill>
                            <a:schemeClr val="tx1"/>
                          </a:solidFill>
                        </a:rPr>
                        <a:t>-4.2095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3"/>
                  </a:ext>
                </a:extLst>
              </a:tr>
              <a:tr h="285750">
                <a:tc>
                  <a:txBody>
                    <a:bodyPr/>
                    <a:lstStyle/>
                    <a:p>
                      <a:pPr algn="ctr"/>
                      <a:r>
                        <a:rPr lang="en-US" sz="1200" b="1" dirty="0"/>
                        <a:t>-3.9744</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4"/>
                  </a:ext>
                </a:extLst>
              </a:tr>
              <a:tr h="285750">
                <a:tc>
                  <a:txBody>
                    <a:bodyPr/>
                    <a:lstStyle/>
                    <a:p>
                      <a:pPr algn="ctr"/>
                      <a:r>
                        <a:rPr lang="en-US" sz="1200"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5"/>
                  </a:ext>
                </a:extLst>
              </a:tr>
              <a:tr h="285750">
                <a:tc>
                  <a:txBody>
                    <a:bodyPr/>
                    <a:lstStyle/>
                    <a:p>
                      <a:pPr algn="ctr"/>
                      <a:r>
                        <a:rPr lang="en-US" sz="1200" b="1" dirty="0"/>
                        <a:t>2.0197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6"/>
                  </a:ext>
                </a:extLst>
              </a:tr>
              <a:tr h="285750">
                <a:tc>
                  <a:txBody>
                    <a:bodyPr/>
                    <a:lstStyle/>
                    <a:p>
                      <a:pPr algn="ctr"/>
                      <a:r>
                        <a:rPr lang="en-US" sz="1200" b="1" dirty="0">
                          <a:solidFill>
                            <a:schemeClr val="tx1"/>
                          </a:solidFill>
                        </a:rPr>
                        <a:t>2.0654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7"/>
                  </a:ext>
                </a:extLst>
              </a:tr>
              <a:tr h="285750">
                <a:tc>
                  <a:txBody>
                    <a:bodyPr/>
                    <a:lstStyle/>
                    <a:p>
                      <a:pPr algn="ctr"/>
                      <a:r>
                        <a:rPr lang="en-US" sz="1200" b="1" dirty="0">
                          <a:solidFill>
                            <a:schemeClr val="tx1"/>
                          </a:solidFill>
                        </a:rPr>
                        <a:t>2.1149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8"/>
                  </a:ext>
                </a:extLst>
              </a:tr>
              <a:tr h="285750">
                <a:tc>
                  <a:txBody>
                    <a:bodyPr/>
                    <a:lstStyle/>
                    <a:p>
                      <a:pPr algn="ctr"/>
                      <a:r>
                        <a:rPr lang="en-US" sz="1200" b="1" dirty="0">
                          <a:solidFill>
                            <a:schemeClr val="tx1"/>
                          </a:solidFill>
                        </a:rPr>
                        <a:t>2.1686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9"/>
                  </a:ext>
                </a:extLst>
              </a:tr>
              <a:tr h="285750">
                <a:tc>
                  <a:txBody>
                    <a:bodyPr/>
                    <a:lstStyle/>
                    <a:p>
                      <a:pPr algn="ctr"/>
                      <a:r>
                        <a:rPr lang="en-US" sz="1200" b="1" dirty="0">
                          <a:solidFill>
                            <a:schemeClr val="tx1"/>
                          </a:solidFill>
                        </a:rPr>
                        <a:t>2.2255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10"/>
                  </a:ext>
                </a:extLst>
              </a:tr>
            </a:tbl>
          </a:graphicData>
        </a:graphic>
      </p:graphicFrame>
      <p:graphicFrame>
        <p:nvGraphicFramePr>
          <p:cNvPr id="5132" name="Object 12">
            <a:hlinkClick r:id="" action="ppaction://ole?verb=0"/>
          </p:cNvPr>
          <p:cNvGraphicFramePr>
            <a:graphicFrameLocks/>
          </p:cNvGraphicFramePr>
          <p:nvPr/>
        </p:nvGraphicFramePr>
        <p:xfrm>
          <a:off x="1676401" y="4743450"/>
          <a:ext cx="1616075" cy="793750"/>
        </p:xfrm>
        <a:graphic>
          <a:graphicData uri="http://schemas.openxmlformats.org/presentationml/2006/ole">
            <mc:AlternateContent xmlns:mc="http://schemas.openxmlformats.org/markup-compatibility/2006">
              <mc:Choice xmlns:v="urn:schemas-microsoft-com:vml" Requires="v">
                <p:oleObj spid="_x0000_s6277" name="Equation" r:id="rId24" imgW="533169" imgH="241195" progId="Equation.3">
                  <p:embed/>
                </p:oleObj>
              </mc:Choice>
              <mc:Fallback>
                <p:oleObj name="Equation" r:id="rId24" imgW="533169" imgH="241195"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676401" y="4743450"/>
                        <a:ext cx="1616075" cy="7937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TextBox 30"/>
          <p:cNvSpPr txBox="1"/>
          <p:nvPr/>
        </p:nvSpPr>
        <p:spPr>
          <a:xfrm>
            <a:off x="4114800" y="5867401"/>
            <a:ext cx="2057400" cy="646331"/>
          </a:xfrm>
          <a:prstGeom prst="rect">
            <a:avLst/>
          </a:prstGeom>
          <a:solidFill>
            <a:schemeClr val="accent6">
              <a:lumMod val="60000"/>
              <a:lumOff val="40000"/>
            </a:schemeClr>
          </a:solidFill>
        </p:spPr>
        <p:txBody>
          <a:bodyPr wrap="square" rtlCol="0">
            <a:spAutoFit/>
          </a:bodyPr>
          <a:lstStyle/>
          <a:p>
            <a:r>
              <a:rPr lang="en-US" dirty="0">
                <a:solidFill>
                  <a:prstClr val="black"/>
                </a:solidFill>
              </a:rPr>
              <a:t>We expect g() to vary smoothly</a:t>
            </a:r>
          </a:p>
        </p:txBody>
      </p:sp>
      <p:sp>
        <p:nvSpPr>
          <p:cNvPr id="33" name="TextBox 32"/>
          <p:cNvSpPr txBox="1"/>
          <p:nvPr/>
        </p:nvSpPr>
        <p:spPr>
          <a:xfrm>
            <a:off x="4343400" y="4419600"/>
            <a:ext cx="1676400" cy="1477328"/>
          </a:xfrm>
          <a:prstGeom prst="rect">
            <a:avLst/>
          </a:prstGeom>
          <a:noFill/>
        </p:spPr>
        <p:txBody>
          <a:bodyPr wrap="square" rtlCol="0">
            <a:spAutoFit/>
          </a:bodyPr>
          <a:lstStyle/>
          <a:p>
            <a:r>
              <a:rPr lang="en-US" i="1" dirty="0">
                <a:solidFill>
                  <a:prstClr val="black"/>
                </a:solidFill>
              </a:rPr>
              <a:t>Example</a:t>
            </a:r>
            <a:r>
              <a:rPr lang="en-US" dirty="0">
                <a:solidFill>
                  <a:prstClr val="black"/>
                </a:solidFill>
              </a:rPr>
              <a:t> of what g(</a:t>
            </a:r>
            <a:r>
              <a:rPr lang="en-US" dirty="0" err="1">
                <a:solidFill>
                  <a:prstClr val="black"/>
                </a:solidFill>
              </a:rPr>
              <a:t>Z</a:t>
            </a:r>
            <a:r>
              <a:rPr lang="en-US" baseline="-25000" dirty="0" err="1">
                <a:solidFill>
                  <a:prstClr val="black"/>
                </a:solidFill>
              </a:rPr>
              <a:t>ij</a:t>
            </a:r>
            <a:r>
              <a:rPr lang="en-US" dirty="0">
                <a:solidFill>
                  <a:prstClr val="black"/>
                </a:solidFill>
              </a:rPr>
              <a:t>) looks like</a:t>
            </a:r>
          </a:p>
          <a:p>
            <a:endParaRPr lang="en-US" dirty="0">
              <a:solidFill>
                <a:prstClr val="black"/>
              </a:solidFill>
            </a:endParaRPr>
          </a:p>
          <a:p>
            <a:r>
              <a:rPr lang="en-US" dirty="0">
                <a:solidFill>
                  <a:prstClr val="black"/>
                </a:solidFill>
              </a:rPr>
              <a:t>256 unknowns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67" name="Rectangle 11"/>
          <p:cNvSpPr>
            <a:spLocks noChangeArrowheads="1"/>
          </p:cNvSpPr>
          <p:nvPr/>
        </p:nvSpPr>
        <p:spPr bwMode="auto">
          <a:xfrm>
            <a:off x="60960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1/16</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73" name="Rectangle 17"/>
          <p:cNvSpPr>
            <a:spLocks noChangeArrowheads="1"/>
          </p:cNvSpPr>
          <p:nvPr/>
        </p:nvSpPr>
        <p:spPr bwMode="auto">
          <a:xfrm>
            <a:off x="2209800" y="609601"/>
            <a:ext cx="1179512" cy="1685925"/>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p:spPr>
        <p:txBody>
          <a:bodyPr wrap="none" anchor="ctr"/>
          <a:lstStyle/>
          <a:p>
            <a:endParaRPr lang="en-US">
              <a:solidFill>
                <a:prstClr val="black"/>
              </a:solidFill>
            </a:endParaRPr>
          </a:p>
        </p:txBody>
      </p:sp>
      <p:sp>
        <p:nvSpPr>
          <p:cNvPr id="915474" name="Rectangle 18"/>
          <p:cNvSpPr>
            <a:spLocks noChangeArrowheads="1"/>
          </p:cNvSpPr>
          <p:nvPr/>
        </p:nvSpPr>
        <p:spPr bwMode="auto">
          <a:xfrm>
            <a:off x="2290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915475" name="Rectangle 19"/>
          <p:cNvSpPr>
            <a:spLocks noChangeArrowheads="1"/>
          </p:cNvSpPr>
          <p:nvPr/>
        </p:nvSpPr>
        <p:spPr bwMode="auto">
          <a:xfrm>
            <a:off x="2441575" y="754064"/>
            <a:ext cx="6826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915476" name="Rectangle 20"/>
          <p:cNvSpPr>
            <a:spLocks noChangeArrowheads="1"/>
          </p:cNvSpPr>
          <p:nvPr/>
        </p:nvSpPr>
        <p:spPr bwMode="auto">
          <a:xfrm>
            <a:off x="2809874" y="1184276"/>
            <a:ext cx="695326"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915477" name="Rectangle 21"/>
          <p:cNvSpPr>
            <a:spLocks noChangeArrowheads="1"/>
          </p:cNvSpPr>
          <p:nvPr/>
        </p:nvSpPr>
        <p:spPr bwMode="auto">
          <a:xfrm>
            <a:off x="32004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1/64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84" name="Rectangle 28"/>
          <p:cNvSpPr>
            <a:spLocks noChangeArrowheads="1"/>
          </p:cNvSpPr>
          <p:nvPr/>
        </p:nvSpPr>
        <p:spPr bwMode="auto">
          <a:xfrm>
            <a:off x="8991600" y="1843034"/>
            <a:ext cx="1487488"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35" name="TextBox 34"/>
          <p:cNvSpPr txBox="1"/>
          <p:nvPr/>
        </p:nvSpPr>
        <p:spPr>
          <a:xfrm>
            <a:off x="4267200" y="10180"/>
            <a:ext cx="3657600" cy="523220"/>
          </a:xfrm>
          <a:prstGeom prst="rect">
            <a:avLst/>
          </a:prstGeom>
          <a:noFill/>
        </p:spPr>
        <p:txBody>
          <a:bodyPr wrap="square" rtlCol="0">
            <a:spAutoFit/>
          </a:bodyPr>
          <a:lstStyle/>
          <a:p>
            <a:pPr algn="ctr"/>
            <a:r>
              <a:rPr lang="en-US" sz="2800" dirty="0">
                <a:solidFill>
                  <a:prstClr val="black"/>
                </a:solidFill>
              </a:rPr>
              <a:t>Image Sequence</a:t>
            </a:r>
          </a:p>
        </p:txBody>
      </p:sp>
      <p:sp>
        <p:nvSpPr>
          <p:cNvPr id="37" name="Rectangle 12"/>
          <p:cNvSpPr>
            <a:spLocks noChangeArrowheads="1"/>
          </p:cNvSpPr>
          <p:nvPr/>
        </p:nvSpPr>
        <p:spPr bwMode="auto">
          <a:xfrm>
            <a:off x="7924801" y="609601"/>
            <a:ext cx="1177925" cy="1685925"/>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p:spPr>
        <p:txBody>
          <a:bodyPr wrap="none" anchor="ctr"/>
          <a:lstStyle/>
          <a:p>
            <a:endParaRPr lang="en-US">
              <a:solidFill>
                <a:prstClr val="black"/>
              </a:solidFill>
            </a:endParaRPr>
          </a:p>
        </p:txBody>
      </p:sp>
      <p:sp>
        <p:nvSpPr>
          <p:cNvPr id="38" name="Rectangle 13"/>
          <p:cNvSpPr>
            <a:spLocks noChangeArrowheads="1"/>
          </p:cNvSpPr>
          <p:nvPr/>
        </p:nvSpPr>
        <p:spPr bwMode="auto">
          <a:xfrm>
            <a:off x="8005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39" name="Rectangle 14"/>
          <p:cNvSpPr>
            <a:spLocks noChangeArrowheads="1"/>
          </p:cNvSpPr>
          <p:nvPr/>
        </p:nvSpPr>
        <p:spPr bwMode="auto">
          <a:xfrm>
            <a:off x="8153400" y="754064"/>
            <a:ext cx="996950" cy="366767"/>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0" name="Rectangle 15"/>
          <p:cNvSpPr>
            <a:spLocks noChangeArrowheads="1"/>
          </p:cNvSpPr>
          <p:nvPr/>
        </p:nvSpPr>
        <p:spPr bwMode="auto">
          <a:xfrm>
            <a:off x="8526462" y="1184276"/>
            <a:ext cx="9223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41" name="Rectangle 24"/>
          <p:cNvSpPr>
            <a:spLocks noChangeArrowheads="1"/>
          </p:cNvSpPr>
          <p:nvPr/>
        </p:nvSpPr>
        <p:spPr bwMode="auto">
          <a:xfrm>
            <a:off x="5067300" y="609601"/>
            <a:ext cx="1181100" cy="1685925"/>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p:spPr>
        <p:txBody>
          <a:bodyPr wrap="none" anchor="ctr"/>
          <a:lstStyle/>
          <a:p>
            <a:endParaRPr lang="en-US">
              <a:solidFill>
                <a:prstClr val="black"/>
              </a:solidFill>
            </a:endParaRPr>
          </a:p>
        </p:txBody>
      </p:sp>
      <p:sp>
        <p:nvSpPr>
          <p:cNvPr id="42" name="Rectangle 25"/>
          <p:cNvSpPr>
            <a:spLocks noChangeArrowheads="1"/>
          </p:cNvSpPr>
          <p:nvPr/>
        </p:nvSpPr>
        <p:spPr bwMode="auto">
          <a:xfrm>
            <a:off x="5149850" y="1690689"/>
            <a:ext cx="717550"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43" name="Rectangle 26"/>
          <p:cNvSpPr>
            <a:spLocks noChangeArrowheads="1"/>
          </p:cNvSpPr>
          <p:nvPr/>
        </p:nvSpPr>
        <p:spPr bwMode="auto">
          <a:xfrm>
            <a:off x="5299075" y="754064"/>
            <a:ext cx="6445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4" name="Rectangle 27"/>
          <p:cNvSpPr>
            <a:spLocks noChangeArrowheads="1"/>
          </p:cNvSpPr>
          <p:nvPr/>
        </p:nvSpPr>
        <p:spPr bwMode="auto">
          <a:xfrm>
            <a:off x="5668962" y="1184276"/>
            <a:ext cx="6556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graphicFrame>
        <p:nvGraphicFramePr>
          <p:cNvPr id="2050" name="Object 2">
            <a:hlinkClick r:id="" action="ppaction://ole?verb=0"/>
          </p:cNvPr>
          <p:cNvGraphicFramePr>
            <a:graphicFrameLocks/>
          </p:cNvGraphicFramePr>
          <p:nvPr/>
        </p:nvGraphicFramePr>
        <p:xfrm>
          <a:off x="2055812" y="2743200"/>
          <a:ext cx="3963988" cy="793750"/>
        </p:xfrm>
        <a:graphic>
          <a:graphicData uri="http://schemas.openxmlformats.org/presentationml/2006/ole">
            <mc:AlternateContent xmlns:mc="http://schemas.openxmlformats.org/markup-compatibility/2006">
              <mc:Choice xmlns:v="urn:schemas-microsoft-com:vml" Requires="v">
                <p:oleObj spid="_x0000_s7313" name="Equation" r:id="rId4" imgW="1308100" imgH="241300" progId="Equation.3">
                  <p:embed/>
                </p:oleObj>
              </mc:Choice>
              <mc:Fallback>
                <p:oleObj name="Equation" r:id="rId4" imgW="1308100" imgH="2413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812" y="2743200"/>
                        <a:ext cx="3963988" cy="7937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Table 31"/>
          <p:cNvGraphicFramePr>
            <a:graphicFrameLocks noGrp="1"/>
          </p:cNvGraphicFramePr>
          <p:nvPr/>
        </p:nvGraphicFramePr>
        <p:xfrm>
          <a:off x="3368675" y="3581400"/>
          <a:ext cx="838200" cy="3143250"/>
        </p:xfrm>
        <a:graphic>
          <a:graphicData uri="http://schemas.openxmlformats.org/drawingml/2006/table">
            <a:tbl>
              <a:tblPr firstRow="1" bandRow="1">
                <a:tableStyleId>{5C22544A-7EE6-4342-B048-85BDC9FD1C3A}</a:tableStyleId>
              </a:tblPr>
              <a:tblGrid>
                <a:gridCol w="838200">
                  <a:extLst>
                    <a:ext uri="{9D8B030D-6E8A-4147-A177-3AD203B41FA5}">
                      <a16:colId xmlns="" xmlns:a16="http://schemas.microsoft.com/office/drawing/2014/main" val="20000"/>
                    </a:ext>
                  </a:extLst>
                </a:gridCol>
              </a:tblGrid>
              <a:tr h="285750">
                <a:tc>
                  <a:txBody>
                    <a:bodyPr/>
                    <a:lstStyle/>
                    <a:p>
                      <a:pPr algn="ctr"/>
                      <a:r>
                        <a:rPr lang="en-US" sz="1200" b="1" dirty="0">
                          <a:solidFill>
                            <a:schemeClr val="tx1"/>
                          </a:solidFill>
                        </a:rPr>
                        <a:t>-4.9875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0"/>
                  </a:ext>
                </a:extLst>
              </a:tr>
              <a:tr h="285750">
                <a:tc>
                  <a:txBody>
                    <a:bodyPr/>
                    <a:lstStyle/>
                    <a:p>
                      <a:pPr algn="ctr"/>
                      <a:r>
                        <a:rPr lang="en-US" sz="1200" b="1" dirty="0">
                          <a:solidFill>
                            <a:schemeClr val="tx1"/>
                          </a:solidFill>
                        </a:rPr>
                        <a:t>-4.7250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1"/>
                  </a:ext>
                </a:extLst>
              </a:tr>
              <a:tr h="285750">
                <a:tc>
                  <a:txBody>
                    <a:bodyPr/>
                    <a:lstStyle/>
                    <a:p>
                      <a:pPr algn="ctr"/>
                      <a:r>
                        <a:rPr lang="en-US" sz="1200" b="1" dirty="0">
                          <a:solidFill>
                            <a:schemeClr val="tx1"/>
                          </a:solidFill>
                        </a:rPr>
                        <a:t>-4.4628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2"/>
                  </a:ext>
                </a:extLst>
              </a:tr>
              <a:tr h="285750">
                <a:tc>
                  <a:txBody>
                    <a:bodyPr/>
                    <a:lstStyle/>
                    <a:p>
                      <a:pPr algn="ctr"/>
                      <a:r>
                        <a:rPr lang="en-US" sz="1200" b="1" dirty="0">
                          <a:solidFill>
                            <a:schemeClr val="tx1"/>
                          </a:solidFill>
                        </a:rPr>
                        <a:t>-4.2095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3"/>
                  </a:ext>
                </a:extLst>
              </a:tr>
              <a:tr h="285750">
                <a:tc>
                  <a:txBody>
                    <a:bodyPr/>
                    <a:lstStyle/>
                    <a:p>
                      <a:pPr algn="ctr"/>
                      <a:r>
                        <a:rPr lang="en-US" sz="1200" b="1" dirty="0"/>
                        <a:t>-3.9744</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4"/>
                  </a:ext>
                </a:extLst>
              </a:tr>
              <a:tr h="285750">
                <a:tc>
                  <a:txBody>
                    <a:bodyPr/>
                    <a:lstStyle/>
                    <a:p>
                      <a:pPr algn="ctr"/>
                      <a:r>
                        <a:rPr lang="en-US" sz="1200"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5"/>
                  </a:ext>
                </a:extLst>
              </a:tr>
              <a:tr h="285750">
                <a:tc>
                  <a:txBody>
                    <a:bodyPr/>
                    <a:lstStyle/>
                    <a:p>
                      <a:pPr algn="ctr"/>
                      <a:r>
                        <a:rPr lang="en-US" sz="1200" b="1" dirty="0"/>
                        <a:t>2.0197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6"/>
                  </a:ext>
                </a:extLst>
              </a:tr>
              <a:tr h="285750">
                <a:tc>
                  <a:txBody>
                    <a:bodyPr/>
                    <a:lstStyle/>
                    <a:p>
                      <a:pPr algn="ctr"/>
                      <a:r>
                        <a:rPr lang="en-US" sz="1200" b="1" dirty="0">
                          <a:solidFill>
                            <a:schemeClr val="tx1"/>
                          </a:solidFill>
                        </a:rPr>
                        <a:t>2.0654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7"/>
                  </a:ext>
                </a:extLst>
              </a:tr>
              <a:tr h="285750">
                <a:tc>
                  <a:txBody>
                    <a:bodyPr/>
                    <a:lstStyle/>
                    <a:p>
                      <a:pPr algn="ctr"/>
                      <a:r>
                        <a:rPr lang="en-US" sz="1200" b="1" dirty="0">
                          <a:solidFill>
                            <a:schemeClr val="tx1"/>
                          </a:solidFill>
                        </a:rPr>
                        <a:t>2.1149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8"/>
                  </a:ext>
                </a:extLst>
              </a:tr>
              <a:tr h="285750">
                <a:tc>
                  <a:txBody>
                    <a:bodyPr/>
                    <a:lstStyle/>
                    <a:p>
                      <a:pPr algn="ctr"/>
                      <a:r>
                        <a:rPr lang="en-US" sz="1200" b="1" dirty="0">
                          <a:solidFill>
                            <a:schemeClr val="tx1"/>
                          </a:solidFill>
                        </a:rPr>
                        <a:t>2.1686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9"/>
                  </a:ext>
                </a:extLst>
              </a:tr>
              <a:tr h="285750">
                <a:tc>
                  <a:txBody>
                    <a:bodyPr/>
                    <a:lstStyle/>
                    <a:p>
                      <a:pPr algn="ctr"/>
                      <a:r>
                        <a:rPr lang="en-US" sz="1200" b="1" dirty="0">
                          <a:solidFill>
                            <a:schemeClr val="tx1"/>
                          </a:solidFill>
                        </a:rPr>
                        <a:t>2.2255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10"/>
                  </a:ext>
                </a:extLst>
              </a:tr>
            </a:tbl>
          </a:graphicData>
        </a:graphic>
      </p:graphicFrame>
      <p:graphicFrame>
        <p:nvGraphicFramePr>
          <p:cNvPr id="5132" name="Object 12">
            <a:hlinkClick r:id="" action="ppaction://ole?verb=0"/>
          </p:cNvPr>
          <p:cNvGraphicFramePr>
            <a:graphicFrameLocks/>
          </p:cNvGraphicFramePr>
          <p:nvPr/>
        </p:nvGraphicFramePr>
        <p:xfrm>
          <a:off x="1676401" y="4743450"/>
          <a:ext cx="1616075" cy="793750"/>
        </p:xfrm>
        <a:graphic>
          <a:graphicData uri="http://schemas.openxmlformats.org/presentationml/2006/ole">
            <mc:AlternateContent xmlns:mc="http://schemas.openxmlformats.org/markup-compatibility/2006">
              <mc:Choice xmlns:v="urn:schemas-microsoft-com:vml" Requires="v">
                <p:oleObj spid="_x0000_s7314" name="Equation" r:id="rId6" imgW="533169" imgH="241195" progId="Equation.3">
                  <p:embed/>
                </p:oleObj>
              </mc:Choice>
              <mc:Fallback>
                <p:oleObj name="Equation" r:id="rId6" imgW="533169" imgH="241195"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1" y="4743450"/>
                        <a:ext cx="1616075" cy="7937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TextBox 30"/>
          <p:cNvSpPr txBox="1"/>
          <p:nvPr/>
        </p:nvSpPr>
        <p:spPr>
          <a:xfrm>
            <a:off x="4114800" y="5867401"/>
            <a:ext cx="2057400" cy="646331"/>
          </a:xfrm>
          <a:prstGeom prst="rect">
            <a:avLst/>
          </a:prstGeom>
          <a:solidFill>
            <a:schemeClr val="accent6">
              <a:lumMod val="60000"/>
              <a:lumOff val="40000"/>
            </a:schemeClr>
          </a:solidFill>
        </p:spPr>
        <p:txBody>
          <a:bodyPr wrap="square" rtlCol="0">
            <a:spAutoFit/>
          </a:bodyPr>
          <a:lstStyle/>
          <a:p>
            <a:r>
              <a:rPr lang="en-US" dirty="0">
                <a:solidFill>
                  <a:prstClr val="black"/>
                </a:solidFill>
              </a:rPr>
              <a:t>We expect g() to vary smoothly</a:t>
            </a:r>
          </a:p>
        </p:txBody>
      </p:sp>
      <p:sp>
        <p:nvSpPr>
          <p:cNvPr id="33" name="TextBox 32"/>
          <p:cNvSpPr txBox="1"/>
          <p:nvPr/>
        </p:nvSpPr>
        <p:spPr>
          <a:xfrm>
            <a:off x="6629400" y="4309646"/>
            <a:ext cx="3810000" cy="338554"/>
          </a:xfrm>
          <a:prstGeom prst="rect">
            <a:avLst/>
          </a:prstGeom>
          <a:solidFill>
            <a:schemeClr val="accent6">
              <a:lumMod val="60000"/>
              <a:lumOff val="40000"/>
            </a:schemeClr>
          </a:solidFill>
        </p:spPr>
        <p:txBody>
          <a:bodyPr wrap="square" rtlCol="0">
            <a:spAutoFit/>
          </a:bodyPr>
          <a:lstStyle/>
          <a:p>
            <a:r>
              <a:rPr lang="en-US" sz="1600" dirty="0">
                <a:solidFill>
                  <a:prstClr val="black"/>
                </a:solidFill>
              </a:rPr>
              <a:t>Add constraints on second derivative of g()</a:t>
            </a:r>
          </a:p>
        </p:txBody>
      </p:sp>
      <p:graphicFrame>
        <p:nvGraphicFramePr>
          <p:cNvPr id="10253" name="Object 13">
            <a:hlinkClick r:id="" action="ppaction://ole?verb=0"/>
          </p:cNvPr>
          <p:cNvGraphicFramePr>
            <a:graphicFrameLocks/>
          </p:cNvGraphicFramePr>
          <p:nvPr/>
        </p:nvGraphicFramePr>
        <p:xfrm>
          <a:off x="6477000" y="4724400"/>
          <a:ext cx="4038600" cy="381000"/>
        </p:xfrm>
        <a:graphic>
          <a:graphicData uri="http://schemas.openxmlformats.org/presentationml/2006/ole">
            <mc:AlternateContent xmlns:mc="http://schemas.openxmlformats.org/markup-compatibility/2006">
              <mc:Choice xmlns:v="urn:schemas-microsoft-com:vml" Requires="v">
                <p:oleObj spid="_x0000_s7315" name="Equation" r:id="rId8" imgW="2362200" imgH="203200" progId="Equation.3">
                  <p:embed/>
                </p:oleObj>
              </mc:Choice>
              <mc:Fallback>
                <p:oleObj name="Equation" r:id="rId8" imgW="2362200" imgH="203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4724400"/>
                        <a:ext cx="4038600" cy="381000"/>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4" name="Object 14">
            <a:hlinkClick r:id="" action="ppaction://ole?verb=0"/>
          </p:cNvPr>
          <p:cNvGraphicFramePr>
            <a:graphicFrameLocks/>
          </p:cNvGraphicFramePr>
          <p:nvPr/>
        </p:nvGraphicFramePr>
        <p:xfrm>
          <a:off x="6932614" y="5181600"/>
          <a:ext cx="3127375" cy="381000"/>
        </p:xfrm>
        <a:graphic>
          <a:graphicData uri="http://schemas.openxmlformats.org/presentationml/2006/ole">
            <mc:AlternateContent xmlns:mc="http://schemas.openxmlformats.org/markup-compatibility/2006">
              <mc:Choice xmlns:v="urn:schemas-microsoft-com:vml" Requires="v">
                <p:oleObj spid="_x0000_s7316" name="Equation" r:id="rId10" imgW="1828800" imgH="203200" progId="Equation.3">
                  <p:embed/>
                </p:oleObj>
              </mc:Choice>
              <mc:Fallback>
                <p:oleObj name="Equation" r:id="rId10" imgW="1828800" imgH="2032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32614" y="5181600"/>
                        <a:ext cx="3127375" cy="381000"/>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5" name="Object 15">
            <a:hlinkClick r:id="" action="ppaction://ole?verb=0"/>
          </p:cNvPr>
          <p:cNvGraphicFramePr>
            <a:graphicFrameLocks/>
          </p:cNvGraphicFramePr>
          <p:nvPr/>
        </p:nvGraphicFramePr>
        <p:xfrm>
          <a:off x="6840538" y="2514601"/>
          <a:ext cx="2235200" cy="200025"/>
        </p:xfrm>
        <a:graphic>
          <a:graphicData uri="http://schemas.openxmlformats.org/presentationml/2006/ole">
            <mc:AlternateContent xmlns:mc="http://schemas.openxmlformats.org/markup-compatibility/2006">
              <mc:Choice xmlns:v="urn:schemas-microsoft-com:vml" Requires="v">
                <p:oleObj spid="_x0000_s7317" name="Equation" r:id="rId12" imgW="1066337" imgH="215806" progId="Equation.3">
                  <p:embed/>
                </p:oleObj>
              </mc:Choice>
              <mc:Fallback>
                <p:oleObj name="Equation" r:id="rId12" imgW="1066337" imgH="215806"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0538" y="2514601"/>
                        <a:ext cx="2235200" cy="200025"/>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6" name="Object 16">
            <a:hlinkClick r:id="" action="ppaction://ole?verb=0"/>
          </p:cNvPr>
          <p:cNvGraphicFramePr>
            <a:graphicFrameLocks/>
          </p:cNvGraphicFramePr>
          <p:nvPr/>
        </p:nvGraphicFramePr>
        <p:xfrm>
          <a:off x="6765926" y="3084514"/>
          <a:ext cx="2366963" cy="200025"/>
        </p:xfrm>
        <a:graphic>
          <a:graphicData uri="http://schemas.openxmlformats.org/presentationml/2006/ole">
            <mc:AlternateContent xmlns:mc="http://schemas.openxmlformats.org/markup-compatibility/2006">
              <mc:Choice xmlns:v="urn:schemas-microsoft-com:vml" Requires="v">
                <p:oleObj spid="_x0000_s7318" name="Equation" r:id="rId14" imgW="1129810" imgH="215806" progId="Equation.3">
                  <p:embed/>
                </p:oleObj>
              </mc:Choice>
              <mc:Fallback>
                <p:oleObj name="Equation" r:id="rId14" imgW="1129810" imgH="215806"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65926" y="3084514"/>
                        <a:ext cx="2366963" cy="200025"/>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7" name="Object 17">
            <a:hlinkClick r:id="" action="ppaction://ole?verb=0"/>
          </p:cNvPr>
          <p:cNvGraphicFramePr>
            <a:graphicFrameLocks/>
          </p:cNvGraphicFramePr>
          <p:nvPr/>
        </p:nvGraphicFramePr>
        <p:xfrm>
          <a:off x="6780213" y="3654425"/>
          <a:ext cx="2341562" cy="211138"/>
        </p:xfrm>
        <a:graphic>
          <a:graphicData uri="http://schemas.openxmlformats.org/presentationml/2006/ole">
            <mc:AlternateContent xmlns:mc="http://schemas.openxmlformats.org/markup-compatibility/2006">
              <mc:Choice xmlns:v="urn:schemas-microsoft-com:vml" Requires="v">
                <p:oleObj spid="_x0000_s7319" name="Equation" r:id="rId16" imgW="1117600" imgH="228600" progId="Equation.3">
                  <p:embed/>
                </p:oleObj>
              </mc:Choice>
              <mc:Fallback>
                <p:oleObj name="Equation" r:id="rId16" imgW="1117600" imgH="22860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80213" y="3654425"/>
                        <a:ext cx="2341562" cy="211138"/>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8" name="Object 18">
            <a:hlinkClick r:id="" action="ppaction://ole?verb=0"/>
          </p:cNvPr>
          <p:cNvGraphicFramePr>
            <a:graphicFrameLocks/>
          </p:cNvGraphicFramePr>
          <p:nvPr/>
        </p:nvGraphicFramePr>
        <p:xfrm>
          <a:off x="6780213" y="2705101"/>
          <a:ext cx="2341562" cy="200025"/>
        </p:xfrm>
        <a:graphic>
          <a:graphicData uri="http://schemas.openxmlformats.org/presentationml/2006/ole">
            <mc:AlternateContent xmlns:mc="http://schemas.openxmlformats.org/markup-compatibility/2006">
              <mc:Choice xmlns:v="urn:schemas-microsoft-com:vml" Requires="v">
                <p:oleObj spid="_x0000_s7320" name="Equation" r:id="rId18" imgW="1117115" imgH="215806" progId="Equation.3">
                  <p:embed/>
                </p:oleObj>
              </mc:Choice>
              <mc:Fallback>
                <p:oleObj name="Equation" r:id="rId18" imgW="1117115" imgH="215806"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80213" y="2705101"/>
                        <a:ext cx="2341562" cy="200025"/>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9" name="Object 19">
            <a:hlinkClick r:id="" action="ppaction://ole?verb=0"/>
          </p:cNvPr>
          <p:cNvGraphicFramePr>
            <a:graphicFrameLocks/>
          </p:cNvGraphicFramePr>
          <p:nvPr/>
        </p:nvGraphicFramePr>
        <p:xfrm>
          <a:off x="6751638" y="3273426"/>
          <a:ext cx="2392362" cy="200025"/>
        </p:xfrm>
        <a:graphic>
          <a:graphicData uri="http://schemas.openxmlformats.org/presentationml/2006/ole">
            <mc:AlternateContent xmlns:mc="http://schemas.openxmlformats.org/markup-compatibility/2006">
              <mc:Choice xmlns:v="urn:schemas-microsoft-com:vml" Requires="v">
                <p:oleObj spid="_x0000_s7321" name="Equation" r:id="rId20" imgW="1143000" imgH="215900" progId="Equation.3">
                  <p:embed/>
                </p:oleObj>
              </mc:Choice>
              <mc:Fallback>
                <p:oleObj name="Equation" r:id="rId20" imgW="1143000" imgH="215900"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51638" y="3273426"/>
                        <a:ext cx="2392362" cy="200025"/>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60" name="Object 20">
            <a:hlinkClick r:id="" action="ppaction://ole?verb=0"/>
          </p:cNvPr>
          <p:cNvGraphicFramePr>
            <a:graphicFrameLocks/>
          </p:cNvGraphicFramePr>
          <p:nvPr/>
        </p:nvGraphicFramePr>
        <p:xfrm>
          <a:off x="6719889" y="3856039"/>
          <a:ext cx="2447925" cy="211137"/>
        </p:xfrm>
        <a:graphic>
          <a:graphicData uri="http://schemas.openxmlformats.org/presentationml/2006/ole">
            <mc:AlternateContent xmlns:mc="http://schemas.openxmlformats.org/markup-compatibility/2006">
              <mc:Choice xmlns:v="urn:schemas-microsoft-com:vml" Requires="v">
                <p:oleObj spid="_x0000_s7322" name="Equation" r:id="rId22" imgW="1168400" imgH="228600" progId="Equation.3">
                  <p:embed/>
                </p:oleObj>
              </mc:Choice>
              <mc:Fallback>
                <p:oleObj name="Equation" r:id="rId22" imgW="1168400" imgH="22860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19889" y="3856039"/>
                        <a:ext cx="2447925" cy="2111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61" name="Object 21">
            <a:hlinkClick r:id="" action="ppaction://ole?verb=0"/>
          </p:cNvPr>
          <p:cNvGraphicFramePr>
            <a:graphicFrameLocks/>
          </p:cNvGraphicFramePr>
          <p:nvPr/>
        </p:nvGraphicFramePr>
        <p:xfrm>
          <a:off x="6781800" y="2894014"/>
          <a:ext cx="2338388" cy="200025"/>
        </p:xfrm>
        <a:graphic>
          <a:graphicData uri="http://schemas.openxmlformats.org/presentationml/2006/ole">
            <mc:AlternateContent xmlns:mc="http://schemas.openxmlformats.org/markup-compatibility/2006">
              <mc:Choice xmlns:v="urn:schemas-microsoft-com:vml" Requires="v">
                <p:oleObj spid="_x0000_s7323" name="Equation" r:id="rId24" imgW="1117115" imgH="215806" progId="Equation.3">
                  <p:embed/>
                </p:oleObj>
              </mc:Choice>
              <mc:Fallback>
                <p:oleObj name="Equation" r:id="rId24" imgW="1117115" imgH="215806"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81800" y="2894014"/>
                        <a:ext cx="2338388" cy="200025"/>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62" name="Object 22">
            <a:hlinkClick r:id="" action="ppaction://ole?verb=0"/>
          </p:cNvPr>
          <p:cNvGraphicFramePr>
            <a:graphicFrameLocks/>
          </p:cNvGraphicFramePr>
          <p:nvPr/>
        </p:nvGraphicFramePr>
        <p:xfrm>
          <a:off x="6721475" y="3463926"/>
          <a:ext cx="2444750" cy="200025"/>
        </p:xfrm>
        <a:graphic>
          <a:graphicData uri="http://schemas.openxmlformats.org/presentationml/2006/ole">
            <mc:AlternateContent xmlns:mc="http://schemas.openxmlformats.org/markup-compatibility/2006">
              <mc:Choice xmlns:v="urn:schemas-microsoft-com:vml" Requires="v">
                <p:oleObj spid="_x0000_s7324" name="Equation" r:id="rId26" imgW="1167893" imgH="215806" progId="Equation.3">
                  <p:embed/>
                </p:oleObj>
              </mc:Choice>
              <mc:Fallback>
                <p:oleObj name="Equation" r:id="rId26" imgW="1167893" imgH="215806" progId="Equation.3">
                  <p:embed/>
                  <p:pic>
                    <p:nvPicPr>
                      <p:cNvPr id="0" name=""/>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721475" y="3463926"/>
                        <a:ext cx="2444750" cy="200025"/>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63" name="Object 23">
            <a:hlinkClick r:id="" action="ppaction://ole?verb=0"/>
          </p:cNvPr>
          <p:cNvGraphicFramePr>
            <a:graphicFrameLocks/>
          </p:cNvGraphicFramePr>
          <p:nvPr/>
        </p:nvGraphicFramePr>
        <p:xfrm>
          <a:off x="6705601" y="4057650"/>
          <a:ext cx="2473325" cy="211138"/>
        </p:xfrm>
        <a:graphic>
          <a:graphicData uri="http://schemas.openxmlformats.org/presentationml/2006/ole">
            <mc:AlternateContent xmlns:mc="http://schemas.openxmlformats.org/markup-compatibility/2006">
              <mc:Choice xmlns:v="urn:schemas-microsoft-com:vml" Requires="v">
                <p:oleObj spid="_x0000_s7325" name="Equation" r:id="rId28" imgW="1181100" imgH="228600" progId="Equation.3">
                  <p:embed/>
                </p:oleObj>
              </mc:Choice>
              <mc:Fallback>
                <p:oleObj name="Equation" r:id="rId28" imgW="1181100" imgH="228600" progId="Equation.3">
                  <p:embed/>
                  <p:pic>
                    <p:nvPicPr>
                      <p:cNvPr id="0" name=""/>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705601" y="4057650"/>
                        <a:ext cx="2473325" cy="211138"/>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TextBox 35"/>
          <p:cNvSpPr txBox="1"/>
          <p:nvPr/>
        </p:nvSpPr>
        <p:spPr>
          <a:xfrm>
            <a:off x="4343400" y="4419600"/>
            <a:ext cx="1676400" cy="1477328"/>
          </a:xfrm>
          <a:prstGeom prst="rect">
            <a:avLst/>
          </a:prstGeom>
          <a:noFill/>
        </p:spPr>
        <p:txBody>
          <a:bodyPr wrap="square" rtlCol="0">
            <a:spAutoFit/>
          </a:bodyPr>
          <a:lstStyle/>
          <a:p>
            <a:r>
              <a:rPr lang="en-US" i="1" dirty="0">
                <a:solidFill>
                  <a:prstClr val="black"/>
                </a:solidFill>
              </a:rPr>
              <a:t>Example</a:t>
            </a:r>
            <a:r>
              <a:rPr lang="en-US" dirty="0">
                <a:solidFill>
                  <a:prstClr val="black"/>
                </a:solidFill>
              </a:rPr>
              <a:t> of what g(</a:t>
            </a:r>
            <a:r>
              <a:rPr lang="en-US" dirty="0" err="1">
                <a:solidFill>
                  <a:prstClr val="black"/>
                </a:solidFill>
              </a:rPr>
              <a:t>Z</a:t>
            </a:r>
            <a:r>
              <a:rPr lang="en-US" baseline="-25000" dirty="0" err="1">
                <a:solidFill>
                  <a:prstClr val="black"/>
                </a:solidFill>
              </a:rPr>
              <a:t>ij</a:t>
            </a:r>
            <a:r>
              <a:rPr lang="en-US" dirty="0">
                <a:solidFill>
                  <a:prstClr val="black"/>
                </a:solidFill>
              </a:rPr>
              <a:t>) looks like</a:t>
            </a:r>
          </a:p>
          <a:p>
            <a:endParaRPr lang="en-US" dirty="0">
              <a:solidFill>
                <a:prstClr val="black"/>
              </a:solidFill>
            </a:endParaRPr>
          </a:p>
          <a:p>
            <a:r>
              <a:rPr lang="en-US" dirty="0">
                <a:solidFill>
                  <a:prstClr val="black"/>
                </a:solidFill>
              </a:rPr>
              <a:t>256 unknowns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4"/>
                                        </p:tgtEl>
                                        <p:attrNameLst>
                                          <p:attrName>style.visibility</p:attrName>
                                        </p:attrNameLst>
                                      </p:cBhvr>
                                      <p:to>
                                        <p:strVal val="visible"/>
                                      </p:to>
                                    </p:set>
                                    <p:animEffect transition="in" filter="fade">
                                      <p:cBhvr>
                                        <p:cTn id="7" dur="500"/>
                                        <p:tgtEl>
                                          <p:spTgt spid="10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67" name="Rectangle 11"/>
          <p:cNvSpPr>
            <a:spLocks noChangeArrowheads="1"/>
          </p:cNvSpPr>
          <p:nvPr/>
        </p:nvSpPr>
        <p:spPr bwMode="auto">
          <a:xfrm>
            <a:off x="60960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1/16</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73" name="Rectangle 17"/>
          <p:cNvSpPr>
            <a:spLocks noChangeArrowheads="1"/>
          </p:cNvSpPr>
          <p:nvPr/>
        </p:nvSpPr>
        <p:spPr bwMode="auto">
          <a:xfrm>
            <a:off x="2209800" y="609601"/>
            <a:ext cx="1179512" cy="1685925"/>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p:spPr>
        <p:txBody>
          <a:bodyPr wrap="none" anchor="ctr"/>
          <a:lstStyle/>
          <a:p>
            <a:endParaRPr lang="en-US">
              <a:solidFill>
                <a:prstClr val="black"/>
              </a:solidFill>
            </a:endParaRPr>
          </a:p>
        </p:txBody>
      </p:sp>
      <p:sp>
        <p:nvSpPr>
          <p:cNvPr id="915474" name="Rectangle 18"/>
          <p:cNvSpPr>
            <a:spLocks noChangeArrowheads="1"/>
          </p:cNvSpPr>
          <p:nvPr/>
        </p:nvSpPr>
        <p:spPr bwMode="auto">
          <a:xfrm>
            <a:off x="2290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915475" name="Rectangle 19"/>
          <p:cNvSpPr>
            <a:spLocks noChangeArrowheads="1"/>
          </p:cNvSpPr>
          <p:nvPr/>
        </p:nvSpPr>
        <p:spPr bwMode="auto">
          <a:xfrm>
            <a:off x="2441575" y="754064"/>
            <a:ext cx="6826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915476" name="Rectangle 20"/>
          <p:cNvSpPr>
            <a:spLocks noChangeArrowheads="1"/>
          </p:cNvSpPr>
          <p:nvPr/>
        </p:nvSpPr>
        <p:spPr bwMode="auto">
          <a:xfrm>
            <a:off x="2809874" y="1184276"/>
            <a:ext cx="695326"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915477" name="Rectangle 21"/>
          <p:cNvSpPr>
            <a:spLocks noChangeArrowheads="1"/>
          </p:cNvSpPr>
          <p:nvPr/>
        </p:nvSpPr>
        <p:spPr bwMode="auto">
          <a:xfrm>
            <a:off x="32004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1/64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84" name="Rectangle 28"/>
          <p:cNvSpPr>
            <a:spLocks noChangeArrowheads="1"/>
          </p:cNvSpPr>
          <p:nvPr/>
        </p:nvSpPr>
        <p:spPr bwMode="auto">
          <a:xfrm>
            <a:off x="8991600" y="1843034"/>
            <a:ext cx="1487488"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35" name="TextBox 34"/>
          <p:cNvSpPr txBox="1"/>
          <p:nvPr/>
        </p:nvSpPr>
        <p:spPr>
          <a:xfrm>
            <a:off x="4267200" y="10180"/>
            <a:ext cx="3657600" cy="523220"/>
          </a:xfrm>
          <a:prstGeom prst="rect">
            <a:avLst/>
          </a:prstGeom>
          <a:noFill/>
        </p:spPr>
        <p:txBody>
          <a:bodyPr wrap="square" rtlCol="0">
            <a:spAutoFit/>
          </a:bodyPr>
          <a:lstStyle/>
          <a:p>
            <a:pPr algn="ctr"/>
            <a:r>
              <a:rPr lang="en-US" sz="2800" dirty="0">
                <a:solidFill>
                  <a:prstClr val="black"/>
                </a:solidFill>
              </a:rPr>
              <a:t>Image Sequence</a:t>
            </a:r>
          </a:p>
        </p:txBody>
      </p:sp>
      <p:sp>
        <p:nvSpPr>
          <p:cNvPr id="37" name="Rectangle 12"/>
          <p:cNvSpPr>
            <a:spLocks noChangeArrowheads="1"/>
          </p:cNvSpPr>
          <p:nvPr/>
        </p:nvSpPr>
        <p:spPr bwMode="auto">
          <a:xfrm>
            <a:off x="7924801" y="609601"/>
            <a:ext cx="1177925" cy="1685925"/>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p:spPr>
        <p:txBody>
          <a:bodyPr wrap="none" anchor="ctr"/>
          <a:lstStyle/>
          <a:p>
            <a:endParaRPr lang="en-US">
              <a:solidFill>
                <a:prstClr val="black"/>
              </a:solidFill>
            </a:endParaRPr>
          </a:p>
        </p:txBody>
      </p:sp>
      <p:sp>
        <p:nvSpPr>
          <p:cNvPr id="38" name="Rectangle 13"/>
          <p:cNvSpPr>
            <a:spLocks noChangeArrowheads="1"/>
          </p:cNvSpPr>
          <p:nvPr/>
        </p:nvSpPr>
        <p:spPr bwMode="auto">
          <a:xfrm>
            <a:off x="8005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39" name="Rectangle 14"/>
          <p:cNvSpPr>
            <a:spLocks noChangeArrowheads="1"/>
          </p:cNvSpPr>
          <p:nvPr/>
        </p:nvSpPr>
        <p:spPr bwMode="auto">
          <a:xfrm>
            <a:off x="8153400" y="754064"/>
            <a:ext cx="996950" cy="366767"/>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0" name="Rectangle 15"/>
          <p:cNvSpPr>
            <a:spLocks noChangeArrowheads="1"/>
          </p:cNvSpPr>
          <p:nvPr/>
        </p:nvSpPr>
        <p:spPr bwMode="auto">
          <a:xfrm>
            <a:off x="8526462" y="1184276"/>
            <a:ext cx="9223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41" name="Rectangle 24"/>
          <p:cNvSpPr>
            <a:spLocks noChangeArrowheads="1"/>
          </p:cNvSpPr>
          <p:nvPr/>
        </p:nvSpPr>
        <p:spPr bwMode="auto">
          <a:xfrm>
            <a:off x="5067300" y="609601"/>
            <a:ext cx="1181100" cy="1685925"/>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p:spPr>
        <p:txBody>
          <a:bodyPr wrap="none" anchor="ctr"/>
          <a:lstStyle/>
          <a:p>
            <a:endParaRPr lang="en-US">
              <a:solidFill>
                <a:prstClr val="black"/>
              </a:solidFill>
            </a:endParaRPr>
          </a:p>
        </p:txBody>
      </p:sp>
      <p:sp>
        <p:nvSpPr>
          <p:cNvPr id="42" name="Rectangle 25"/>
          <p:cNvSpPr>
            <a:spLocks noChangeArrowheads="1"/>
          </p:cNvSpPr>
          <p:nvPr/>
        </p:nvSpPr>
        <p:spPr bwMode="auto">
          <a:xfrm>
            <a:off x="5149850" y="1690689"/>
            <a:ext cx="717550"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43" name="Rectangle 26"/>
          <p:cNvSpPr>
            <a:spLocks noChangeArrowheads="1"/>
          </p:cNvSpPr>
          <p:nvPr/>
        </p:nvSpPr>
        <p:spPr bwMode="auto">
          <a:xfrm>
            <a:off x="5299075" y="754064"/>
            <a:ext cx="6445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4" name="Rectangle 27"/>
          <p:cNvSpPr>
            <a:spLocks noChangeArrowheads="1"/>
          </p:cNvSpPr>
          <p:nvPr/>
        </p:nvSpPr>
        <p:spPr bwMode="auto">
          <a:xfrm>
            <a:off x="5668962" y="1184276"/>
            <a:ext cx="6556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graphicFrame>
        <p:nvGraphicFramePr>
          <p:cNvPr id="2050" name="Object 2">
            <a:hlinkClick r:id="" action="ppaction://ole?verb=0"/>
          </p:cNvPr>
          <p:cNvGraphicFramePr>
            <a:graphicFrameLocks/>
          </p:cNvGraphicFramePr>
          <p:nvPr/>
        </p:nvGraphicFramePr>
        <p:xfrm>
          <a:off x="2055812" y="2743200"/>
          <a:ext cx="3963988" cy="793750"/>
        </p:xfrm>
        <a:graphic>
          <a:graphicData uri="http://schemas.openxmlformats.org/presentationml/2006/ole">
            <mc:AlternateContent xmlns:mc="http://schemas.openxmlformats.org/markup-compatibility/2006">
              <mc:Choice xmlns:v="urn:schemas-microsoft-com:vml" Requires="v">
                <p:oleObj spid="_x0000_s8359" name="Equation" r:id="rId4" imgW="1308100" imgH="241300" progId="Equation.3">
                  <p:embed/>
                </p:oleObj>
              </mc:Choice>
              <mc:Fallback>
                <p:oleObj name="Equation" r:id="rId4" imgW="1308100" imgH="2413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812" y="2743200"/>
                        <a:ext cx="3963988" cy="7937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a:hlinkClick r:id="" action="ppaction://ole?verb=0"/>
          </p:cNvPr>
          <p:cNvGraphicFramePr>
            <a:graphicFrameLocks/>
          </p:cNvGraphicFramePr>
          <p:nvPr/>
        </p:nvGraphicFramePr>
        <p:xfrm>
          <a:off x="6841196" y="2514600"/>
          <a:ext cx="2233890" cy="199704"/>
        </p:xfrm>
        <a:graphic>
          <a:graphicData uri="http://schemas.openxmlformats.org/presentationml/2006/ole">
            <mc:AlternateContent xmlns:mc="http://schemas.openxmlformats.org/markup-compatibility/2006">
              <mc:Choice xmlns:v="urn:schemas-microsoft-com:vml" Requires="v">
                <p:oleObj spid="_x0000_s8360" name="Equation" r:id="rId6" imgW="1066337" imgH="215806" progId="Equation.3">
                  <p:embed/>
                </p:oleObj>
              </mc:Choice>
              <mc:Fallback>
                <p:oleObj name="Equation" r:id="rId6" imgW="1066337" imgH="215806"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1196" y="2514600"/>
                        <a:ext cx="2233890" cy="199704"/>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4">
            <a:hlinkClick r:id="" action="ppaction://ole?verb=0"/>
          </p:cNvPr>
          <p:cNvGraphicFramePr>
            <a:graphicFrameLocks/>
          </p:cNvGraphicFramePr>
          <p:nvPr/>
        </p:nvGraphicFramePr>
        <p:xfrm>
          <a:off x="6766030" y="3084087"/>
          <a:ext cx="2366674" cy="199704"/>
        </p:xfrm>
        <a:graphic>
          <a:graphicData uri="http://schemas.openxmlformats.org/presentationml/2006/ole">
            <mc:AlternateContent xmlns:mc="http://schemas.openxmlformats.org/markup-compatibility/2006">
              <mc:Choice xmlns:v="urn:schemas-microsoft-com:vml" Requires="v">
                <p:oleObj spid="_x0000_s8361" name="Equation" r:id="rId8" imgW="1129810" imgH="215806" progId="Equation.3">
                  <p:embed/>
                </p:oleObj>
              </mc:Choice>
              <mc:Fallback>
                <p:oleObj name="Equation" r:id="rId8" imgW="1129810" imgH="215806"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6030" y="3084087"/>
                        <a:ext cx="2366674" cy="199704"/>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a:hlinkClick r:id="" action="ppaction://ole?verb=0"/>
          </p:cNvPr>
          <p:cNvGraphicFramePr>
            <a:graphicFrameLocks/>
          </p:cNvGraphicFramePr>
          <p:nvPr/>
        </p:nvGraphicFramePr>
        <p:xfrm>
          <a:off x="6780769" y="3654337"/>
          <a:ext cx="2340638" cy="211137"/>
        </p:xfrm>
        <a:graphic>
          <a:graphicData uri="http://schemas.openxmlformats.org/presentationml/2006/ole">
            <mc:AlternateContent xmlns:mc="http://schemas.openxmlformats.org/markup-compatibility/2006">
              <mc:Choice xmlns:v="urn:schemas-microsoft-com:vml" Requires="v">
                <p:oleObj spid="_x0000_s8362" name="Equation" r:id="rId10" imgW="1117600" imgH="228600" progId="Equation.3">
                  <p:embed/>
                </p:oleObj>
              </mc:Choice>
              <mc:Fallback>
                <p:oleObj name="Equation" r:id="rId10" imgW="1117600" imgH="2286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0769" y="3654337"/>
                        <a:ext cx="2340638" cy="2111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6">
            <a:hlinkClick r:id="" action="ppaction://ole?verb=0"/>
          </p:cNvPr>
          <p:cNvGraphicFramePr>
            <a:graphicFrameLocks/>
          </p:cNvGraphicFramePr>
          <p:nvPr/>
        </p:nvGraphicFramePr>
        <p:xfrm>
          <a:off x="6780769" y="2704683"/>
          <a:ext cx="2340638" cy="199704"/>
        </p:xfrm>
        <a:graphic>
          <a:graphicData uri="http://schemas.openxmlformats.org/presentationml/2006/ole">
            <mc:AlternateContent xmlns:mc="http://schemas.openxmlformats.org/markup-compatibility/2006">
              <mc:Choice xmlns:v="urn:schemas-microsoft-com:vml" Requires="v">
                <p:oleObj spid="_x0000_s8363" name="Equation" r:id="rId12" imgW="1117115" imgH="215806" progId="Equation.3">
                  <p:embed/>
                </p:oleObj>
              </mc:Choice>
              <mc:Fallback>
                <p:oleObj name="Equation" r:id="rId12" imgW="1117115" imgH="215806"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80769" y="2704683"/>
                        <a:ext cx="2340638" cy="199704"/>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7">
            <a:hlinkClick r:id="" action="ppaction://ole?verb=0"/>
          </p:cNvPr>
          <p:cNvGraphicFramePr>
            <a:graphicFrameLocks/>
          </p:cNvGraphicFramePr>
          <p:nvPr/>
        </p:nvGraphicFramePr>
        <p:xfrm>
          <a:off x="6751290" y="3274170"/>
          <a:ext cx="2392710" cy="199704"/>
        </p:xfrm>
        <a:graphic>
          <a:graphicData uri="http://schemas.openxmlformats.org/presentationml/2006/ole">
            <mc:AlternateContent xmlns:mc="http://schemas.openxmlformats.org/markup-compatibility/2006">
              <mc:Choice xmlns:v="urn:schemas-microsoft-com:vml" Requires="v">
                <p:oleObj spid="_x0000_s8364" name="Equation" r:id="rId14" imgW="1143000" imgH="215900" progId="Equation.3">
                  <p:embed/>
                </p:oleObj>
              </mc:Choice>
              <mc:Fallback>
                <p:oleObj name="Equation" r:id="rId14" imgW="1143000" imgH="2159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51290" y="3274170"/>
                        <a:ext cx="2392710" cy="199704"/>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8">
            <a:hlinkClick r:id="" action="ppaction://ole?verb=0"/>
          </p:cNvPr>
          <p:cNvGraphicFramePr>
            <a:graphicFrameLocks/>
          </p:cNvGraphicFramePr>
          <p:nvPr/>
        </p:nvGraphicFramePr>
        <p:xfrm>
          <a:off x="6720340" y="3855853"/>
          <a:ext cx="2447386" cy="211137"/>
        </p:xfrm>
        <a:graphic>
          <a:graphicData uri="http://schemas.openxmlformats.org/presentationml/2006/ole">
            <mc:AlternateContent xmlns:mc="http://schemas.openxmlformats.org/markup-compatibility/2006">
              <mc:Choice xmlns:v="urn:schemas-microsoft-com:vml" Requires="v">
                <p:oleObj spid="_x0000_s8365" name="Equation" r:id="rId16" imgW="1168400" imgH="228600" progId="Equation.3">
                  <p:embed/>
                </p:oleObj>
              </mc:Choice>
              <mc:Fallback>
                <p:oleObj name="Equation" r:id="rId16" imgW="1168400" imgH="22860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20340" y="3855853"/>
                        <a:ext cx="2447386" cy="2111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9" name="Object 9">
            <a:hlinkClick r:id="" action="ppaction://ole?verb=0"/>
          </p:cNvPr>
          <p:cNvGraphicFramePr>
            <a:graphicFrameLocks/>
          </p:cNvGraphicFramePr>
          <p:nvPr/>
        </p:nvGraphicFramePr>
        <p:xfrm>
          <a:off x="6781505" y="2894766"/>
          <a:ext cx="2339337" cy="198942"/>
        </p:xfrm>
        <a:graphic>
          <a:graphicData uri="http://schemas.openxmlformats.org/presentationml/2006/ole">
            <mc:AlternateContent xmlns:mc="http://schemas.openxmlformats.org/markup-compatibility/2006">
              <mc:Choice xmlns:v="urn:schemas-microsoft-com:vml" Requires="v">
                <p:oleObj spid="_x0000_s8366" name="Equation" r:id="rId18" imgW="1117115" imgH="215806" progId="Equation.3">
                  <p:embed/>
                </p:oleObj>
              </mc:Choice>
              <mc:Fallback>
                <p:oleObj name="Equation" r:id="rId18" imgW="1117115" imgH="215806"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81505" y="2894766"/>
                        <a:ext cx="2339337" cy="198942"/>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0" name="Object 10">
            <a:hlinkClick r:id="" action="ppaction://ole?verb=0"/>
          </p:cNvPr>
          <p:cNvGraphicFramePr>
            <a:graphicFrameLocks/>
          </p:cNvGraphicFramePr>
          <p:nvPr/>
        </p:nvGraphicFramePr>
        <p:xfrm>
          <a:off x="6721814" y="3464253"/>
          <a:ext cx="2444782" cy="199704"/>
        </p:xfrm>
        <a:graphic>
          <a:graphicData uri="http://schemas.openxmlformats.org/presentationml/2006/ole">
            <mc:AlternateContent xmlns:mc="http://schemas.openxmlformats.org/markup-compatibility/2006">
              <mc:Choice xmlns:v="urn:schemas-microsoft-com:vml" Requires="v">
                <p:oleObj spid="_x0000_s8367" name="Equation" r:id="rId20" imgW="1167893" imgH="215806" progId="Equation.3">
                  <p:embed/>
                </p:oleObj>
              </mc:Choice>
              <mc:Fallback>
                <p:oleObj name="Equation" r:id="rId20" imgW="1167893" imgH="215806"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21814" y="3464253"/>
                        <a:ext cx="2444782" cy="199704"/>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1" name="Object 11">
            <a:hlinkClick r:id="" action="ppaction://ole?verb=0"/>
          </p:cNvPr>
          <p:cNvGraphicFramePr>
            <a:graphicFrameLocks/>
          </p:cNvGraphicFramePr>
          <p:nvPr/>
        </p:nvGraphicFramePr>
        <p:xfrm>
          <a:off x="6705601" y="4057368"/>
          <a:ext cx="2473422" cy="211137"/>
        </p:xfrm>
        <a:graphic>
          <a:graphicData uri="http://schemas.openxmlformats.org/presentationml/2006/ole">
            <mc:AlternateContent xmlns:mc="http://schemas.openxmlformats.org/markup-compatibility/2006">
              <mc:Choice xmlns:v="urn:schemas-microsoft-com:vml" Requires="v">
                <p:oleObj spid="_x0000_s8368" name="Equation" r:id="rId22" imgW="1181100" imgH="228600" progId="Equation.3">
                  <p:embed/>
                </p:oleObj>
              </mc:Choice>
              <mc:Fallback>
                <p:oleObj name="Equation" r:id="rId22" imgW="1181100" imgH="22860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05601" y="4057368"/>
                        <a:ext cx="2473422" cy="2111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Table 31"/>
          <p:cNvGraphicFramePr>
            <a:graphicFrameLocks noGrp="1"/>
          </p:cNvGraphicFramePr>
          <p:nvPr/>
        </p:nvGraphicFramePr>
        <p:xfrm>
          <a:off x="3368675" y="3581400"/>
          <a:ext cx="838200" cy="3143250"/>
        </p:xfrm>
        <a:graphic>
          <a:graphicData uri="http://schemas.openxmlformats.org/drawingml/2006/table">
            <a:tbl>
              <a:tblPr firstRow="1" bandRow="1">
                <a:tableStyleId>{5C22544A-7EE6-4342-B048-85BDC9FD1C3A}</a:tableStyleId>
              </a:tblPr>
              <a:tblGrid>
                <a:gridCol w="838200">
                  <a:extLst>
                    <a:ext uri="{9D8B030D-6E8A-4147-A177-3AD203B41FA5}">
                      <a16:colId xmlns="" xmlns:a16="http://schemas.microsoft.com/office/drawing/2014/main" val="20000"/>
                    </a:ext>
                  </a:extLst>
                </a:gridCol>
              </a:tblGrid>
              <a:tr h="285750">
                <a:tc>
                  <a:txBody>
                    <a:bodyPr/>
                    <a:lstStyle/>
                    <a:p>
                      <a:pPr algn="ctr"/>
                      <a:r>
                        <a:rPr lang="en-US" sz="1200" b="1" dirty="0">
                          <a:solidFill>
                            <a:schemeClr val="tx1"/>
                          </a:solidFill>
                        </a:rPr>
                        <a:t>-4.9875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0"/>
                  </a:ext>
                </a:extLst>
              </a:tr>
              <a:tr h="285750">
                <a:tc>
                  <a:txBody>
                    <a:bodyPr/>
                    <a:lstStyle/>
                    <a:p>
                      <a:pPr algn="ctr"/>
                      <a:r>
                        <a:rPr lang="en-US" sz="1200" b="1" dirty="0">
                          <a:solidFill>
                            <a:schemeClr val="tx1"/>
                          </a:solidFill>
                        </a:rPr>
                        <a:t>-4.7250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1"/>
                  </a:ext>
                </a:extLst>
              </a:tr>
              <a:tr h="285750">
                <a:tc>
                  <a:txBody>
                    <a:bodyPr/>
                    <a:lstStyle/>
                    <a:p>
                      <a:pPr algn="ctr"/>
                      <a:r>
                        <a:rPr lang="en-US" sz="1200" b="1" dirty="0">
                          <a:solidFill>
                            <a:schemeClr val="tx1"/>
                          </a:solidFill>
                        </a:rPr>
                        <a:t>-4.4628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2"/>
                  </a:ext>
                </a:extLst>
              </a:tr>
              <a:tr h="285750">
                <a:tc>
                  <a:txBody>
                    <a:bodyPr/>
                    <a:lstStyle/>
                    <a:p>
                      <a:pPr algn="ctr"/>
                      <a:r>
                        <a:rPr lang="en-US" sz="1200" b="1" dirty="0">
                          <a:solidFill>
                            <a:schemeClr val="tx1"/>
                          </a:solidFill>
                        </a:rPr>
                        <a:t>-4.2095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3"/>
                  </a:ext>
                </a:extLst>
              </a:tr>
              <a:tr h="285750">
                <a:tc>
                  <a:txBody>
                    <a:bodyPr/>
                    <a:lstStyle/>
                    <a:p>
                      <a:pPr algn="ctr"/>
                      <a:r>
                        <a:rPr lang="en-US" sz="1200" b="1" dirty="0"/>
                        <a:t>-3.9744</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4"/>
                  </a:ext>
                </a:extLst>
              </a:tr>
              <a:tr h="285750">
                <a:tc>
                  <a:txBody>
                    <a:bodyPr/>
                    <a:lstStyle/>
                    <a:p>
                      <a:pPr algn="ctr"/>
                      <a:r>
                        <a:rPr lang="en-US" sz="1200"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5"/>
                  </a:ext>
                </a:extLst>
              </a:tr>
              <a:tr h="285750">
                <a:tc>
                  <a:txBody>
                    <a:bodyPr/>
                    <a:lstStyle/>
                    <a:p>
                      <a:pPr algn="ctr"/>
                      <a:r>
                        <a:rPr lang="en-US" sz="1200" b="1" dirty="0"/>
                        <a:t>2.0197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6"/>
                  </a:ext>
                </a:extLst>
              </a:tr>
              <a:tr h="285750">
                <a:tc>
                  <a:txBody>
                    <a:bodyPr/>
                    <a:lstStyle/>
                    <a:p>
                      <a:pPr algn="ctr"/>
                      <a:r>
                        <a:rPr lang="en-US" sz="1200" b="1" dirty="0">
                          <a:solidFill>
                            <a:schemeClr val="tx1"/>
                          </a:solidFill>
                        </a:rPr>
                        <a:t>2.0654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7"/>
                  </a:ext>
                </a:extLst>
              </a:tr>
              <a:tr h="285750">
                <a:tc>
                  <a:txBody>
                    <a:bodyPr/>
                    <a:lstStyle/>
                    <a:p>
                      <a:pPr algn="ctr"/>
                      <a:r>
                        <a:rPr lang="en-US" sz="1200" b="1" dirty="0">
                          <a:solidFill>
                            <a:schemeClr val="tx1"/>
                          </a:solidFill>
                        </a:rPr>
                        <a:t>2.1149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8"/>
                  </a:ext>
                </a:extLst>
              </a:tr>
              <a:tr h="285750">
                <a:tc>
                  <a:txBody>
                    <a:bodyPr/>
                    <a:lstStyle/>
                    <a:p>
                      <a:pPr algn="ctr"/>
                      <a:r>
                        <a:rPr lang="en-US" sz="1200" b="1" dirty="0">
                          <a:solidFill>
                            <a:schemeClr val="tx1"/>
                          </a:solidFill>
                        </a:rPr>
                        <a:t>2.1686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09"/>
                  </a:ext>
                </a:extLst>
              </a:tr>
              <a:tr h="285750">
                <a:tc>
                  <a:txBody>
                    <a:bodyPr/>
                    <a:lstStyle/>
                    <a:p>
                      <a:pPr algn="ctr"/>
                      <a:r>
                        <a:rPr lang="en-US" sz="1200" b="1" dirty="0">
                          <a:solidFill>
                            <a:schemeClr val="tx1"/>
                          </a:solidFill>
                        </a:rPr>
                        <a:t>2.2255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 xmlns:a16="http://schemas.microsoft.com/office/drawing/2014/main" val="10010"/>
                  </a:ext>
                </a:extLst>
              </a:tr>
            </a:tbl>
          </a:graphicData>
        </a:graphic>
      </p:graphicFrame>
      <p:graphicFrame>
        <p:nvGraphicFramePr>
          <p:cNvPr id="5132" name="Object 12">
            <a:hlinkClick r:id="" action="ppaction://ole?verb=0"/>
          </p:cNvPr>
          <p:cNvGraphicFramePr>
            <a:graphicFrameLocks/>
          </p:cNvGraphicFramePr>
          <p:nvPr/>
        </p:nvGraphicFramePr>
        <p:xfrm>
          <a:off x="1676401" y="4743450"/>
          <a:ext cx="1616075" cy="793750"/>
        </p:xfrm>
        <a:graphic>
          <a:graphicData uri="http://schemas.openxmlformats.org/presentationml/2006/ole">
            <mc:AlternateContent xmlns:mc="http://schemas.openxmlformats.org/markup-compatibility/2006">
              <mc:Choice xmlns:v="urn:schemas-microsoft-com:vml" Requires="v">
                <p:oleObj spid="_x0000_s8369" name="Equation" r:id="rId24" imgW="533169" imgH="241195" progId="Equation.3">
                  <p:embed/>
                </p:oleObj>
              </mc:Choice>
              <mc:Fallback>
                <p:oleObj name="Equation" r:id="rId24" imgW="533169" imgH="241195"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676401" y="4743450"/>
                        <a:ext cx="1616075" cy="7937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TextBox 33"/>
          <p:cNvSpPr txBox="1"/>
          <p:nvPr/>
        </p:nvSpPr>
        <p:spPr>
          <a:xfrm>
            <a:off x="4343400" y="4419601"/>
            <a:ext cx="1676400" cy="1200329"/>
          </a:xfrm>
          <a:prstGeom prst="rect">
            <a:avLst/>
          </a:prstGeom>
          <a:noFill/>
        </p:spPr>
        <p:txBody>
          <a:bodyPr wrap="square" rtlCol="0">
            <a:spAutoFit/>
          </a:bodyPr>
          <a:lstStyle/>
          <a:p>
            <a:r>
              <a:rPr lang="en-US" dirty="0">
                <a:solidFill>
                  <a:prstClr val="black"/>
                </a:solidFill>
              </a:rPr>
              <a:t>Example form of g(</a:t>
            </a:r>
            <a:r>
              <a:rPr lang="en-US" dirty="0" err="1">
                <a:solidFill>
                  <a:prstClr val="black"/>
                </a:solidFill>
              </a:rPr>
              <a:t>Z</a:t>
            </a:r>
            <a:r>
              <a:rPr lang="en-US" baseline="-25000" dirty="0" err="1">
                <a:solidFill>
                  <a:prstClr val="black"/>
                </a:solidFill>
              </a:rPr>
              <a:t>ij</a:t>
            </a:r>
            <a:r>
              <a:rPr lang="en-US" dirty="0">
                <a:solidFill>
                  <a:prstClr val="black"/>
                </a:solidFill>
              </a:rPr>
              <a:t>)</a:t>
            </a:r>
          </a:p>
          <a:p>
            <a:endParaRPr lang="en-US" dirty="0">
              <a:solidFill>
                <a:prstClr val="black"/>
              </a:solidFill>
            </a:endParaRPr>
          </a:p>
          <a:p>
            <a:r>
              <a:rPr lang="en-US" dirty="0">
                <a:solidFill>
                  <a:prstClr val="black"/>
                </a:solidFill>
              </a:rPr>
              <a:t>256 unknowns</a:t>
            </a:r>
          </a:p>
        </p:txBody>
      </p:sp>
      <p:sp>
        <p:nvSpPr>
          <p:cNvPr id="31" name="TextBox 30"/>
          <p:cNvSpPr txBox="1"/>
          <p:nvPr/>
        </p:nvSpPr>
        <p:spPr>
          <a:xfrm>
            <a:off x="4114800" y="5867401"/>
            <a:ext cx="2057400" cy="646331"/>
          </a:xfrm>
          <a:prstGeom prst="rect">
            <a:avLst/>
          </a:prstGeom>
          <a:solidFill>
            <a:schemeClr val="accent6">
              <a:lumMod val="60000"/>
              <a:lumOff val="40000"/>
            </a:schemeClr>
          </a:solidFill>
        </p:spPr>
        <p:txBody>
          <a:bodyPr wrap="square" rtlCol="0">
            <a:spAutoFit/>
          </a:bodyPr>
          <a:lstStyle/>
          <a:p>
            <a:r>
              <a:rPr lang="en-US" dirty="0">
                <a:solidFill>
                  <a:prstClr val="black"/>
                </a:solidFill>
              </a:rPr>
              <a:t>We expect g() to vary smoothly</a:t>
            </a:r>
          </a:p>
        </p:txBody>
      </p:sp>
      <p:graphicFrame>
        <p:nvGraphicFramePr>
          <p:cNvPr id="10254" name="Object 14">
            <a:hlinkClick r:id="" action="ppaction://ole?verb=0"/>
          </p:cNvPr>
          <p:cNvGraphicFramePr>
            <a:graphicFrameLocks/>
          </p:cNvGraphicFramePr>
          <p:nvPr/>
        </p:nvGraphicFramePr>
        <p:xfrm>
          <a:off x="7350919" y="4419600"/>
          <a:ext cx="1758950" cy="381000"/>
        </p:xfrm>
        <a:graphic>
          <a:graphicData uri="http://schemas.openxmlformats.org/presentationml/2006/ole">
            <mc:AlternateContent xmlns:mc="http://schemas.openxmlformats.org/markup-compatibility/2006">
              <mc:Choice xmlns:v="urn:schemas-microsoft-com:vml" Requires="v">
                <p:oleObj spid="_x0000_s8370" name="Equation" r:id="rId26" imgW="1028254" imgH="203112" progId="Equation.3">
                  <p:embed/>
                </p:oleObj>
              </mc:Choice>
              <mc:Fallback>
                <p:oleObj name="Equation" r:id="rId26" imgW="1028254" imgH="203112" progId="Equation.3">
                  <p:embed/>
                  <p:pic>
                    <p:nvPicPr>
                      <p:cNvPr id="0" name=""/>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350919" y="4419600"/>
                        <a:ext cx="1758950" cy="381000"/>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9" name="Object 15">
            <a:hlinkClick r:id="" action="ppaction://ole?verb=0"/>
          </p:cNvPr>
          <p:cNvGraphicFramePr>
            <a:graphicFrameLocks/>
          </p:cNvGraphicFramePr>
          <p:nvPr/>
        </p:nvGraphicFramePr>
        <p:xfrm>
          <a:off x="7329488" y="4876800"/>
          <a:ext cx="1801812" cy="381000"/>
        </p:xfrm>
        <a:graphic>
          <a:graphicData uri="http://schemas.openxmlformats.org/presentationml/2006/ole">
            <mc:AlternateContent xmlns:mc="http://schemas.openxmlformats.org/markup-compatibility/2006">
              <mc:Choice xmlns:v="urn:schemas-microsoft-com:vml" Requires="v">
                <p:oleObj spid="_x0000_s8371" name="Equation" r:id="rId28" imgW="1054100" imgH="203200" progId="Equation.3">
                  <p:embed/>
                </p:oleObj>
              </mc:Choice>
              <mc:Fallback>
                <p:oleObj name="Equation" r:id="rId28" imgW="1054100" imgH="203200" progId="Equation.3">
                  <p:embed/>
                  <p:pic>
                    <p:nvPicPr>
                      <p:cNvPr id="0" name=""/>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329488" y="4876800"/>
                        <a:ext cx="1801812" cy="381000"/>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80" name="Object 16">
            <a:hlinkClick r:id="" action="ppaction://ole?verb=0"/>
          </p:cNvPr>
          <p:cNvGraphicFramePr>
            <a:graphicFrameLocks/>
          </p:cNvGraphicFramePr>
          <p:nvPr/>
        </p:nvGraphicFramePr>
        <p:xfrm>
          <a:off x="6934201" y="5638800"/>
          <a:ext cx="2257425" cy="381000"/>
        </p:xfrm>
        <a:graphic>
          <a:graphicData uri="http://schemas.openxmlformats.org/presentationml/2006/ole">
            <mc:AlternateContent xmlns:mc="http://schemas.openxmlformats.org/markup-compatibility/2006">
              <mc:Choice xmlns:v="urn:schemas-microsoft-com:vml" Requires="v">
                <p:oleObj spid="_x0000_s8372" name="Equation" r:id="rId30" imgW="1320227" imgH="203112" progId="Equation.3">
                  <p:embed/>
                </p:oleObj>
              </mc:Choice>
              <mc:Fallback>
                <p:oleObj name="Equation" r:id="rId30" imgW="1320227" imgH="203112" progId="Equation.3">
                  <p:embed/>
                  <p:pic>
                    <p:nvPicPr>
                      <p:cNvPr id="0" name=""/>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934201" y="5638800"/>
                        <a:ext cx="2257425" cy="381000"/>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TextBox 44"/>
          <p:cNvSpPr txBox="1"/>
          <p:nvPr/>
        </p:nvSpPr>
        <p:spPr>
          <a:xfrm>
            <a:off x="7392194" y="5257800"/>
            <a:ext cx="1676400" cy="369332"/>
          </a:xfrm>
          <a:prstGeom prst="rect">
            <a:avLst/>
          </a:prstGeom>
          <a:noFill/>
        </p:spPr>
        <p:txBody>
          <a:bodyPr wrap="square" rtlCol="0">
            <a:spAutoFit/>
          </a:bodyPr>
          <a:lstStyle/>
          <a:p>
            <a:pPr algn="ctr"/>
            <a:r>
              <a:rPr lang="en-US" dirty="0">
                <a:solidFill>
                  <a:prstClr val="black"/>
                </a:solidFill>
              </a:rPr>
              <a:t>…</a:t>
            </a:r>
          </a:p>
        </p:txBody>
      </p:sp>
      <p:sp>
        <p:nvSpPr>
          <p:cNvPr id="46" name="TextBox 45"/>
          <p:cNvSpPr txBox="1"/>
          <p:nvPr/>
        </p:nvSpPr>
        <p:spPr>
          <a:xfrm>
            <a:off x="9220200" y="5105400"/>
            <a:ext cx="1676400" cy="338554"/>
          </a:xfrm>
          <a:prstGeom prst="rect">
            <a:avLst/>
          </a:prstGeom>
          <a:noFill/>
        </p:spPr>
        <p:txBody>
          <a:bodyPr wrap="square" rtlCol="0">
            <a:spAutoFit/>
          </a:bodyPr>
          <a:lstStyle/>
          <a:p>
            <a:r>
              <a:rPr lang="en-US" sz="1600" dirty="0">
                <a:solidFill>
                  <a:prstClr val="black"/>
                </a:solidFill>
              </a:rPr>
              <a:t>254 equations</a:t>
            </a:r>
          </a:p>
        </p:txBody>
      </p:sp>
      <p:sp>
        <p:nvSpPr>
          <p:cNvPr id="47" name="TextBox 46"/>
          <p:cNvSpPr txBox="1"/>
          <p:nvPr/>
        </p:nvSpPr>
        <p:spPr>
          <a:xfrm>
            <a:off x="9220200" y="2895601"/>
            <a:ext cx="1676400" cy="830997"/>
          </a:xfrm>
          <a:prstGeom prst="rect">
            <a:avLst/>
          </a:prstGeom>
          <a:noFill/>
        </p:spPr>
        <p:txBody>
          <a:bodyPr wrap="square" rtlCol="0">
            <a:spAutoFit/>
          </a:bodyPr>
          <a:lstStyle/>
          <a:p>
            <a:r>
              <a:rPr lang="en-US" sz="1600" dirty="0" err="1">
                <a:solidFill>
                  <a:prstClr val="black"/>
                </a:solidFill>
              </a:rPr>
              <a:t>num_samples</a:t>
            </a:r>
            <a:r>
              <a:rPr lang="en-US" sz="1600" dirty="0">
                <a:solidFill>
                  <a:prstClr val="black"/>
                </a:solidFill>
              </a:rPr>
              <a:t> *</a:t>
            </a:r>
            <a:br>
              <a:rPr lang="en-US" sz="1600" dirty="0">
                <a:solidFill>
                  <a:prstClr val="black"/>
                </a:solidFill>
              </a:rPr>
            </a:br>
            <a:r>
              <a:rPr lang="en-US" sz="1600" dirty="0" err="1">
                <a:solidFill>
                  <a:prstClr val="black"/>
                </a:solidFill>
              </a:rPr>
              <a:t>num_images</a:t>
            </a:r>
            <a:r>
              <a:rPr lang="en-US" sz="1600" dirty="0">
                <a:solidFill>
                  <a:prstClr val="black"/>
                </a:solidFill>
              </a:rPr>
              <a:t/>
            </a:r>
            <a:br>
              <a:rPr lang="en-US" sz="1600" dirty="0">
                <a:solidFill>
                  <a:prstClr val="black"/>
                </a:solidFill>
              </a:rPr>
            </a:br>
            <a:r>
              <a:rPr lang="en-US" sz="1600" dirty="0">
                <a:solidFill>
                  <a:prstClr val="black"/>
                </a:solidFill>
              </a:rPr>
              <a:t>equations</a:t>
            </a:r>
          </a:p>
        </p:txBody>
      </p:sp>
      <p:graphicFrame>
        <p:nvGraphicFramePr>
          <p:cNvPr id="11281" name="Object 17">
            <a:hlinkClick r:id="" action="ppaction://ole?verb=0"/>
          </p:cNvPr>
          <p:cNvGraphicFramePr>
            <a:graphicFrameLocks/>
          </p:cNvGraphicFramePr>
          <p:nvPr/>
        </p:nvGraphicFramePr>
        <p:xfrm>
          <a:off x="8297862" y="6248400"/>
          <a:ext cx="846138" cy="381000"/>
        </p:xfrm>
        <a:graphic>
          <a:graphicData uri="http://schemas.openxmlformats.org/presentationml/2006/ole">
            <mc:AlternateContent xmlns:mc="http://schemas.openxmlformats.org/markup-compatibility/2006">
              <mc:Choice xmlns:v="urn:schemas-microsoft-com:vml" Requires="v">
                <p:oleObj spid="_x0000_s8373" name="Equation" r:id="rId32" imgW="494870" imgH="203024" progId="Equation.3">
                  <p:embed/>
                </p:oleObj>
              </mc:Choice>
              <mc:Fallback>
                <p:oleObj name="Equation" r:id="rId32" imgW="494870" imgH="203024" progId="Equation.3">
                  <p:embed/>
                  <p:pic>
                    <p:nvPicPr>
                      <p:cNvPr id="0" name=""/>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297862" y="6248400"/>
                        <a:ext cx="846138" cy="38100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TextBox 47"/>
          <p:cNvSpPr txBox="1"/>
          <p:nvPr/>
        </p:nvSpPr>
        <p:spPr>
          <a:xfrm>
            <a:off x="9220200" y="6138447"/>
            <a:ext cx="1676400" cy="584775"/>
          </a:xfrm>
          <a:prstGeom prst="rect">
            <a:avLst/>
          </a:prstGeom>
          <a:noFill/>
        </p:spPr>
        <p:txBody>
          <a:bodyPr wrap="square" rtlCol="0">
            <a:spAutoFit/>
          </a:bodyPr>
          <a:lstStyle/>
          <a:p>
            <a:r>
              <a:rPr lang="en-US" sz="1600" dirty="0">
                <a:solidFill>
                  <a:prstClr val="black"/>
                </a:solidFill>
              </a:rPr>
              <a:t>Lock down one point in 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4"/>
                                        </p:tgtEl>
                                        <p:attrNameLst>
                                          <p:attrName>style.visibility</p:attrName>
                                        </p:attrNameLst>
                                      </p:cBhvr>
                                      <p:to>
                                        <p:strVal val="visible"/>
                                      </p:to>
                                    </p:set>
                                    <p:animEffect transition="in" filter="fade">
                                      <p:cBhvr>
                                        <p:cTn id="7" dur="500"/>
                                        <p:tgtEl>
                                          <p:spTgt spid="102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279"/>
                                        </p:tgtEl>
                                        <p:attrNameLst>
                                          <p:attrName>style.visibility</p:attrName>
                                        </p:attrNameLst>
                                      </p:cBhvr>
                                      <p:to>
                                        <p:strVal val="visible"/>
                                      </p:to>
                                    </p:set>
                                    <p:animEffect transition="in" filter="fade">
                                      <p:cBhvr>
                                        <p:cTn id="11" dur="500"/>
                                        <p:tgtEl>
                                          <p:spTgt spid="1127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280"/>
                                        </p:tgtEl>
                                        <p:attrNameLst>
                                          <p:attrName>style.visibility</p:attrName>
                                        </p:attrNameLst>
                                      </p:cBhvr>
                                      <p:to>
                                        <p:strVal val="visible"/>
                                      </p:to>
                                    </p:set>
                                    <p:animEffect transition="in" filter="fade">
                                      <p:cBhvr>
                                        <p:cTn id="19" dur="500"/>
                                        <p:tgtEl>
                                          <p:spTgt spid="1128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281"/>
                                        </p:tgtEl>
                                        <p:attrNameLst>
                                          <p:attrName>style.visibility</p:attrName>
                                        </p:attrNameLst>
                                      </p:cBhvr>
                                      <p:to>
                                        <p:strVal val="visible"/>
                                      </p:to>
                                    </p:set>
                                    <p:animEffect transition="in" filter="fade">
                                      <p:cBhvr>
                                        <p:cTn id="29" dur="500"/>
                                        <p:tgtEl>
                                          <p:spTgt spid="1128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67" name="Rectangle 11"/>
          <p:cNvSpPr>
            <a:spLocks noChangeArrowheads="1"/>
          </p:cNvSpPr>
          <p:nvPr/>
        </p:nvSpPr>
        <p:spPr bwMode="auto">
          <a:xfrm>
            <a:off x="60960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1/16</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73" name="Rectangle 17"/>
          <p:cNvSpPr>
            <a:spLocks noChangeArrowheads="1"/>
          </p:cNvSpPr>
          <p:nvPr/>
        </p:nvSpPr>
        <p:spPr bwMode="auto">
          <a:xfrm>
            <a:off x="2209800" y="609601"/>
            <a:ext cx="1179512" cy="1685925"/>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p:spPr>
        <p:txBody>
          <a:bodyPr wrap="none" anchor="ctr"/>
          <a:lstStyle/>
          <a:p>
            <a:endParaRPr lang="en-US">
              <a:solidFill>
                <a:prstClr val="black"/>
              </a:solidFill>
            </a:endParaRPr>
          </a:p>
        </p:txBody>
      </p:sp>
      <p:sp>
        <p:nvSpPr>
          <p:cNvPr id="915474" name="Rectangle 18"/>
          <p:cNvSpPr>
            <a:spLocks noChangeArrowheads="1"/>
          </p:cNvSpPr>
          <p:nvPr/>
        </p:nvSpPr>
        <p:spPr bwMode="auto">
          <a:xfrm>
            <a:off x="2290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915475" name="Rectangle 19"/>
          <p:cNvSpPr>
            <a:spLocks noChangeArrowheads="1"/>
          </p:cNvSpPr>
          <p:nvPr/>
        </p:nvSpPr>
        <p:spPr bwMode="auto">
          <a:xfrm>
            <a:off x="2441575" y="754064"/>
            <a:ext cx="6826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915476" name="Rectangle 20"/>
          <p:cNvSpPr>
            <a:spLocks noChangeArrowheads="1"/>
          </p:cNvSpPr>
          <p:nvPr/>
        </p:nvSpPr>
        <p:spPr bwMode="auto">
          <a:xfrm>
            <a:off x="2809874" y="1184276"/>
            <a:ext cx="695326"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915477" name="Rectangle 21"/>
          <p:cNvSpPr>
            <a:spLocks noChangeArrowheads="1"/>
          </p:cNvSpPr>
          <p:nvPr/>
        </p:nvSpPr>
        <p:spPr bwMode="auto">
          <a:xfrm>
            <a:off x="32004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1/64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84" name="Rectangle 28"/>
          <p:cNvSpPr>
            <a:spLocks noChangeArrowheads="1"/>
          </p:cNvSpPr>
          <p:nvPr/>
        </p:nvSpPr>
        <p:spPr bwMode="auto">
          <a:xfrm>
            <a:off x="8991600" y="1843034"/>
            <a:ext cx="1487488"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35" name="TextBox 34"/>
          <p:cNvSpPr txBox="1"/>
          <p:nvPr/>
        </p:nvSpPr>
        <p:spPr>
          <a:xfrm>
            <a:off x="4267200" y="10180"/>
            <a:ext cx="3657600" cy="523220"/>
          </a:xfrm>
          <a:prstGeom prst="rect">
            <a:avLst/>
          </a:prstGeom>
          <a:noFill/>
        </p:spPr>
        <p:txBody>
          <a:bodyPr wrap="square" rtlCol="0">
            <a:spAutoFit/>
          </a:bodyPr>
          <a:lstStyle/>
          <a:p>
            <a:pPr algn="ctr"/>
            <a:r>
              <a:rPr lang="en-US" sz="2800" dirty="0">
                <a:solidFill>
                  <a:prstClr val="black"/>
                </a:solidFill>
              </a:rPr>
              <a:t>Image Sequence</a:t>
            </a:r>
          </a:p>
        </p:txBody>
      </p:sp>
      <p:sp>
        <p:nvSpPr>
          <p:cNvPr id="37" name="Rectangle 12"/>
          <p:cNvSpPr>
            <a:spLocks noChangeArrowheads="1"/>
          </p:cNvSpPr>
          <p:nvPr/>
        </p:nvSpPr>
        <p:spPr bwMode="auto">
          <a:xfrm>
            <a:off x="7924801" y="609601"/>
            <a:ext cx="1177925" cy="1685925"/>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p:spPr>
        <p:txBody>
          <a:bodyPr wrap="none" anchor="ctr"/>
          <a:lstStyle/>
          <a:p>
            <a:endParaRPr lang="en-US">
              <a:solidFill>
                <a:prstClr val="black"/>
              </a:solidFill>
            </a:endParaRPr>
          </a:p>
        </p:txBody>
      </p:sp>
      <p:sp>
        <p:nvSpPr>
          <p:cNvPr id="38" name="Rectangle 13"/>
          <p:cNvSpPr>
            <a:spLocks noChangeArrowheads="1"/>
          </p:cNvSpPr>
          <p:nvPr/>
        </p:nvSpPr>
        <p:spPr bwMode="auto">
          <a:xfrm>
            <a:off x="8005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39" name="Rectangle 14"/>
          <p:cNvSpPr>
            <a:spLocks noChangeArrowheads="1"/>
          </p:cNvSpPr>
          <p:nvPr/>
        </p:nvSpPr>
        <p:spPr bwMode="auto">
          <a:xfrm>
            <a:off x="8153400" y="754064"/>
            <a:ext cx="996950" cy="366767"/>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0" name="Rectangle 15"/>
          <p:cNvSpPr>
            <a:spLocks noChangeArrowheads="1"/>
          </p:cNvSpPr>
          <p:nvPr/>
        </p:nvSpPr>
        <p:spPr bwMode="auto">
          <a:xfrm>
            <a:off x="8526462" y="1184276"/>
            <a:ext cx="9223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41" name="Rectangle 24"/>
          <p:cNvSpPr>
            <a:spLocks noChangeArrowheads="1"/>
          </p:cNvSpPr>
          <p:nvPr/>
        </p:nvSpPr>
        <p:spPr bwMode="auto">
          <a:xfrm>
            <a:off x="5067300" y="609601"/>
            <a:ext cx="1181100" cy="1685925"/>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p:spPr>
        <p:txBody>
          <a:bodyPr wrap="none" anchor="ctr"/>
          <a:lstStyle/>
          <a:p>
            <a:endParaRPr lang="en-US">
              <a:solidFill>
                <a:prstClr val="black"/>
              </a:solidFill>
            </a:endParaRPr>
          </a:p>
        </p:txBody>
      </p:sp>
      <p:sp>
        <p:nvSpPr>
          <p:cNvPr id="42" name="Rectangle 25"/>
          <p:cNvSpPr>
            <a:spLocks noChangeArrowheads="1"/>
          </p:cNvSpPr>
          <p:nvPr/>
        </p:nvSpPr>
        <p:spPr bwMode="auto">
          <a:xfrm>
            <a:off x="5149850" y="1690689"/>
            <a:ext cx="717550"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43" name="Rectangle 26"/>
          <p:cNvSpPr>
            <a:spLocks noChangeArrowheads="1"/>
          </p:cNvSpPr>
          <p:nvPr/>
        </p:nvSpPr>
        <p:spPr bwMode="auto">
          <a:xfrm>
            <a:off x="5299075" y="754064"/>
            <a:ext cx="6445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4" name="Rectangle 27"/>
          <p:cNvSpPr>
            <a:spLocks noChangeArrowheads="1"/>
          </p:cNvSpPr>
          <p:nvPr/>
        </p:nvSpPr>
        <p:spPr bwMode="auto">
          <a:xfrm>
            <a:off x="5668962" y="1184276"/>
            <a:ext cx="6556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graphicFrame>
        <p:nvGraphicFramePr>
          <p:cNvPr id="2050" name="Object 2">
            <a:hlinkClick r:id="" action="ppaction://ole?verb=0"/>
          </p:cNvPr>
          <p:cNvGraphicFramePr>
            <a:graphicFrameLocks/>
          </p:cNvGraphicFramePr>
          <p:nvPr/>
        </p:nvGraphicFramePr>
        <p:xfrm>
          <a:off x="2055812" y="2743200"/>
          <a:ext cx="3963988" cy="793750"/>
        </p:xfrm>
        <a:graphic>
          <a:graphicData uri="http://schemas.openxmlformats.org/presentationml/2006/ole">
            <mc:AlternateContent xmlns:mc="http://schemas.openxmlformats.org/markup-compatibility/2006">
              <mc:Choice xmlns:v="urn:schemas-microsoft-com:vml" Requires="v">
                <p:oleObj spid="_x0000_s9372" name="Equation" r:id="rId4" imgW="1308100" imgH="241300" progId="Equation.3">
                  <p:embed/>
                </p:oleObj>
              </mc:Choice>
              <mc:Fallback>
                <p:oleObj name="Equation" r:id="rId4" imgW="1308100" imgH="2413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812" y="2743200"/>
                        <a:ext cx="3963988" cy="7937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a:hlinkClick r:id="" action="ppaction://ole?verb=0"/>
          </p:cNvPr>
          <p:cNvGraphicFramePr>
            <a:graphicFrameLocks/>
          </p:cNvGraphicFramePr>
          <p:nvPr/>
        </p:nvGraphicFramePr>
        <p:xfrm>
          <a:off x="6841196" y="2514600"/>
          <a:ext cx="2233890" cy="199704"/>
        </p:xfrm>
        <a:graphic>
          <a:graphicData uri="http://schemas.openxmlformats.org/presentationml/2006/ole">
            <mc:AlternateContent xmlns:mc="http://schemas.openxmlformats.org/markup-compatibility/2006">
              <mc:Choice xmlns:v="urn:schemas-microsoft-com:vml" Requires="v">
                <p:oleObj spid="_x0000_s9373" name="Equation" r:id="rId6" imgW="1066337" imgH="215806" progId="Equation.3">
                  <p:embed/>
                </p:oleObj>
              </mc:Choice>
              <mc:Fallback>
                <p:oleObj name="Equation" r:id="rId6" imgW="1066337" imgH="215806"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1196" y="2514600"/>
                        <a:ext cx="2233890" cy="199704"/>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4">
            <a:hlinkClick r:id="" action="ppaction://ole?verb=0"/>
          </p:cNvPr>
          <p:cNvGraphicFramePr>
            <a:graphicFrameLocks/>
          </p:cNvGraphicFramePr>
          <p:nvPr/>
        </p:nvGraphicFramePr>
        <p:xfrm>
          <a:off x="6766030" y="3084087"/>
          <a:ext cx="2366674" cy="199704"/>
        </p:xfrm>
        <a:graphic>
          <a:graphicData uri="http://schemas.openxmlformats.org/presentationml/2006/ole">
            <mc:AlternateContent xmlns:mc="http://schemas.openxmlformats.org/markup-compatibility/2006">
              <mc:Choice xmlns:v="urn:schemas-microsoft-com:vml" Requires="v">
                <p:oleObj spid="_x0000_s9374" name="Equation" r:id="rId8" imgW="1129810" imgH="215806" progId="Equation.3">
                  <p:embed/>
                </p:oleObj>
              </mc:Choice>
              <mc:Fallback>
                <p:oleObj name="Equation" r:id="rId8" imgW="1129810" imgH="215806"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6030" y="3084087"/>
                        <a:ext cx="2366674" cy="199704"/>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a:hlinkClick r:id="" action="ppaction://ole?verb=0"/>
          </p:cNvPr>
          <p:cNvGraphicFramePr>
            <a:graphicFrameLocks/>
          </p:cNvGraphicFramePr>
          <p:nvPr/>
        </p:nvGraphicFramePr>
        <p:xfrm>
          <a:off x="6780769" y="3654337"/>
          <a:ext cx="2340638" cy="211137"/>
        </p:xfrm>
        <a:graphic>
          <a:graphicData uri="http://schemas.openxmlformats.org/presentationml/2006/ole">
            <mc:AlternateContent xmlns:mc="http://schemas.openxmlformats.org/markup-compatibility/2006">
              <mc:Choice xmlns:v="urn:schemas-microsoft-com:vml" Requires="v">
                <p:oleObj spid="_x0000_s9375" name="Equation" r:id="rId10" imgW="1117600" imgH="228600" progId="Equation.3">
                  <p:embed/>
                </p:oleObj>
              </mc:Choice>
              <mc:Fallback>
                <p:oleObj name="Equation" r:id="rId10" imgW="1117600" imgH="2286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0769" y="3654337"/>
                        <a:ext cx="2340638" cy="2111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6">
            <a:hlinkClick r:id="" action="ppaction://ole?verb=0"/>
          </p:cNvPr>
          <p:cNvGraphicFramePr>
            <a:graphicFrameLocks/>
          </p:cNvGraphicFramePr>
          <p:nvPr/>
        </p:nvGraphicFramePr>
        <p:xfrm>
          <a:off x="6780769" y="2704683"/>
          <a:ext cx="2340638" cy="199704"/>
        </p:xfrm>
        <a:graphic>
          <a:graphicData uri="http://schemas.openxmlformats.org/presentationml/2006/ole">
            <mc:AlternateContent xmlns:mc="http://schemas.openxmlformats.org/markup-compatibility/2006">
              <mc:Choice xmlns:v="urn:schemas-microsoft-com:vml" Requires="v">
                <p:oleObj spid="_x0000_s9376" name="Equation" r:id="rId12" imgW="1117115" imgH="215806" progId="Equation.3">
                  <p:embed/>
                </p:oleObj>
              </mc:Choice>
              <mc:Fallback>
                <p:oleObj name="Equation" r:id="rId12" imgW="1117115" imgH="215806"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80769" y="2704683"/>
                        <a:ext cx="2340638" cy="199704"/>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7">
            <a:hlinkClick r:id="" action="ppaction://ole?verb=0"/>
          </p:cNvPr>
          <p:cNvGraphicFramePr>
            <a:graphicFrameLocks/>
          </p:cNvGraphicFramePr>
          <p:nvPr/>
        </p:nvGraphicFramePr>
        <p:xfrm>
          <a:off x="6751290" y="3274170"/>
          <a:ext cx="2392710" cy="199704"/>
        </p:xfrm>
        <a:graphic>
          <a:graphicData uri="http://schemas.openxmlformats.org/presentationml/2006/ole">
            <mc:AlternateContent xmlns:mc="http://schemas.openxmlformats.org/markup-compatibility/2006">
              <mc:Choice xmlns:v="urn:schemas-microsoft-com:vml" Requires="v">
                <p:oleObj spid="_x0000_s9377" name="Equation" r:id="rId14" imgW="1143000" imgH="215900" progId="Equation.3">
                  <p:embed/>
                </p:oleObj>
              </mc:Choice>
              <mc:Fallback>
                <p:oleObj name="Equation" r:id="rId14" imgW="1143000" imgH="2159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51290" y="3274170"/>
                        <a:ext cx="2392710" cy="199704"/>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8">
            <a:hlinkClick r:id="" action="ppaction://ole?verb=0"/>
          </p:cNvPr>
          <p:cNvGraphicFramePr>
            <a:graphicFrameLocks/>
          </p:cNvGraphicFramePr>
          <p:nvPr/>
        </p:nvGraphicFramePr>
        <p:xfrm>
          <a:off x="6720340" y="3855853"/>
          <a:ext cx="2447386" cy="211137"/>
        </p:xfrm>
        <a:graphic>
          <a:graphicData uri="http://schemas.openxmlformats.org/presentationml/2006/ole">
            <mc:AlternateContent xmlns:mc="http://schemas.openxmlformats.org/markup-compatibility/2006">
              <mc:Choice xmlns:v="urn:schemas-microsoft-com:vml" Requires="v">
                <p:oleObj spid="_x0000_s9378" name="Equation" r:id="rId16" imgW="1168400" imgH="228600" progId="Equation.3">
                  <p:embed/>
                </p:oleObj>
              </mc:Choice>
              <mc:Fallback>
                <p:oleObj name="Equation" r:id="rId16" imgW="1168400" imgH="22860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20340" y="3855853"/>
                        <a:ext cx="2447386" cy="2111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9" name="Object 9">
            <a:hlinkClick r:id="" action="ppaction://ole?verb=0"/>
          </p:cNvPr>
          <p:cNvGraphicFramePr>
            <a:graphicFrameLocks/>
          </p:cNvGraphicFramePr>
          <p:nvPr/>
        </p:nvGraphicFramePr>
        <p:xfrm>
          <a:off x="6781505" y="2894766"/>
          <a:ext cx="2339337" cy="198942"/>
        </p:xfrm>
        <a:graphic>
          <a:graphicData uri="http://schemas.openxmlformats.org/presentationml/2006/ole">
            <mc:AlternateContent xmlns:mc="http://schemas.openxmlformats.org/markup-compatibility/2006">
              <mc:Choice xmlns:v="urn:schemas-microsoft-com:vml" Requires="v">
                <p:oleObj spid="_x0000_s9379" name="Equation" r:id="rId18" imgW="1117115" imgH="215806" progId="Equation.3">
                  <p:embed/>
                </p:oleObj>
              </mc:Choice>
              <mc:Fallback>
                <p:oleObj name="Equation" r:id="rId18" imgW="1117115" imgH="215806"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81505" y="2894766"/>
                        <a:ext cx="2339337" cy="198942"/>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0" name="Object 10">
            <a:hlinkClick r:id="" action="ppaction://ole?verb=0"/>
          </p:cNvPr>
          <p:cNvGraphicFramePr>
            <a:graphicFrameLocks/>
          </p:cNvGraphicFramePr>
          <p:nvPr/>
        </p:nvGraphicFramePr>
        <p:xfrm>
          <a:off x="6721814" y="3464253"/>
          <a:ext cx="2444782" cy="199704"/>
        </p:xfrm>
        <a:graphic>
          <a:graphicData uri="http://schemas.openxmlformats.org/presentationml/2006/ole">
            <mc:AlternateContent xmlns:mc="http://schemas.openxmlformats.org/markup-compatibility/2006">
              <mc:Choice xmlns:v="urn:schemas-microsoft-com:vml" Requires="v">
                <p:oleObj spid="_x0000_s9380" name="Equation" r:id="rId20" imgW="1167893" imgH="215806" progId="Equation.3">
                  <p:embed/>
                </p:oleObj>
              </mc:Choice>
              <mc:Fallback>
                <p:oleObj name="Equation" r:id="rId20" imgW="1167893" imgH="215806"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21814" y="3464253"/>
                        <a:ext cx="2444782" cy="199704"/>
                      </a:xfrm>
                      <a:prstGeom prst="rect">
                        <a:avLst/>
                      </a:prstGeom>
                      <a:solidFill>
                        <a:srgbClr val="00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1" name="Object 11">
            <a:hlinkClick r:id="" action="ppaction://ole?verb=0"/>
          </p:cNvPr>
          <p:cNvGraphicFramePr>
            <a:graphicFrameLocks/>
          </p:cNvGraphicFramePr>
          <p:nvPr/>
        </p:nvGraphicFramePr>
        <p:xfrm>
          <a:off x="6705601" y="4057368"/>
          <a:ext cx="2473422" cy="211137"/>
        </p:xfrm>
        <a:graphic>
          <a:graphicData uri="http://schemas.openxmlformats.org/presentationml/2006/ole">
            <mc:AlternateContent xmlns:mc="http://schemas.openxmlformats.org/markup-compatibility/2006">
              <mc:Choice xmlns:v="urn:schemas-microsoft-com:vml" Requires="v">
                <p:oleObj spid="_x0000_s9381" name="Equation" r:id="rId22" imgW="1181100" imgH="228600" progId="Equation.3">
                  <p:embed/>
                </p:oleObj>
              </mc:Choice>
              <mc:Fallback>
                <p:oleObj name="Equation" r:id="rId22" imgW="1181100" imgH="22860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05601" y="4057368"/>
                        <a:ext cx="2473422" cy="21113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4" name="Object 14">
            <a:hlinkClick r:id="" action="ppaction://ole?verb=0"/>
          </p:cNvPr>
          <p:cNvGraphicFramePr>
            <a:graphicFrameLocks/>
          </p:cNvGraphicFramePr>
          <p:nvPr/>
        </p:nvGraphicFramePr>
        <p:xfrm>
          <a:off x="7350919" y="4419600"/>
          <a:ext cx="1758950" cy="381000"/>
        </p:xfrm>
        <a:graphic>
          <a:graphicData uri="http://schemas.openxmlformats.org/presentationml/2006/ole">
            <mc:AlternateContent xmlns:mc="http://schemas.openxmlformats.org/markup-compatibility/2006">
              <mc:Choice xmlns:v="urn:schemas-microsoft-com:vml" Requires="v">
                <p:oleObj spid="_x0000_s9382" name="Equation" r:id="rId24" imgW="1028254" imgH="203112" progId="Equation.3">
                  <p:embed/>
                </p:oleObj>
              </mc:Choice>
              <mc:Fallback>
                <p:oleObj name="Equation" r:id="rId24" imgW="1028254" imgH="203112"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50919" y="4419600"/>
                        <a:ext cx="1758950" cy="381000"/>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9" name="Object 15">
            <a:hlinkClick r:id="" action="ppaction://ole?verb=0"/>
          </p:cNvPr>
          <p:cNvGraphicFramePr>
            <a:graphicFrameLocks/>
          </p:cNvGraphicFramePr>
          <p:nvPr/>
        </p:nvGraphicFramePr>
        <p:xfrm>
          <a:off x="7329488" y="4876800"/>
          <a:ext cx="1801812" cy="381000"/>
        </p:xfrm>
        <a:graphic>
          <a:graphicData uri="http://schemas.openxmlformats.org/presentationml/2006/ole">
            <mc:AlternateContent xmlns:mc="http://schemas.openxmlformats.org/markup-compatibility/2006">
              <mc:Choice xmlns:v="urn:schemas-microsoft-com:vml" Requires="v">
                <p:oleObj spid="_x0000_s9383" name="Equation" r:id="rId26" imgW="1054100" imgH="203200" progId="Equation.3">
                  <p:embed/>
                </p:oleObj>
              </mc:Choice>
              <mc:Fallback>
                <p:oleObj name="Equation" r:id="rId26" imgW="1054100" imgH="203200" progId="Equation.3">
                  <p:embed/>
                  <p:pic>
                    <p:nvPicPr>
                      <p:cNvPr id="0" name=""/>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329488" y="4876800"/>
                        <a:ext cx="1801812" cy="381000"/>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80" name="Object 16">
            <a:hlinkClick r:id="" action="ppaction://ole?verb=0"/>
          </p:cNvPr>
          <p:cNvGraphicFramePr>
            <a:graphicFrameLocks/>
          </p:cNvGraphicFramePr>
          <p:nvPr/>
        </p:nvGraphicFramePr>
        <p:xfrm>
          <a:off x="6934201" y="5638800"/>
          <a:ext cx="2257425" cy="381000"/>
        </p:xfrm>
        <a:graphic>
          <a:graphicData uri="http://schemas.openxmlformats.org/presentationml/2006/ole">
            <mc:AlternateContent xmlns:mc="http://schemas.openxmlformats.org/markup-compatibility/2006">
              <mc:Choice xmlns:v="urn:schemas-microsoft-com:vml" Requires="v">
                <p:oleObj spid="_x0000_s9384" name="Equation" r:id="rId28" imgW="1320227" imgH="203112" progId="Equation.3">
                  <p:embed/>
                </p:oleObj>
              </mc:Choice>
              <mc:Fallback>
                <p:oleObj name="Equation" r:id="rId28" imgW="1320227" imgH="203112" progId="Equation.3">
                  <p:embed/>
                  <p:pic>
                    <p:nvPicPr>
                      <p:cNvPr id="0" name=""/>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34201" y="5638800"/>
                        <a:ext cx="2257425" cy="381000"/>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TextBox 44"/>
          <p:cNvSpPr txBox="1"/>
          <p:nvPr/>
        </p:nvSpPr>
        <p:spPr>
          <a:xfrm>
            <a:off x="7392194" y="5257800"/>
            <a:ext cx="1676400" cy="369332"/>
          </a:xfrm>
          <a:prstGeom prst="rect">
            <a:avLst/>
          </a:prstGeom>
          <a:noFill/>
        </p:spPr>
        <p:txBody>
          <a:bodyPr wrap="square" rtlCol="0">
            <a:spAutoFit/>
          </a:bodyPr>
          <a:lstStyle/>
          <a:p>
            <a:pPr algn="ctr"/>
            <a:r>
              <a:rPr lang="en-US" dirty="0">
                <a:solidFill>
                  <a:prstClr val="black"/>
                </a:solidFill>
              </a:rPr>
              <a:t>…</a:t>
            </a:r>
          </a:p>
        </p:txBody>
      </p:sp>
      <p:sp>
        <p:nvSpPr>
          <p:cNvPr id="46" name="TextBox 45"/>
          <p:cNvSpPr txBox="1"/>
          <p:nvPr/>
        </p:nvSpPr>
        <p:spPr>
          <a:xfrm>
            <a:off x="9220200" y="5105400"/>
            <a:ext cx="1676400" cy="338554"/>
          </a:xfrm>
          <a:prstGeom prst="rect">
            <a:avLst/>
          </a:prstGeom>
          <a:noFill/>
        </p:spPr>
        <p:txBody>
          <a:bodyPr wrap="square" rtlCol="0">
            <a:spAutoFit/>
          </a:bodyPr>
          <a:lstStyle/>
          <a:p>
            <a:r>
              <a:rPr lang="en-US" sz="1600" dirty="0">
                <a:solidFill>
                  <a:prstClr val="black"/>
                </a:solidFill>
              </a:rPr>
              <a:t>254 equations</a:t>
            </a:r>
          </a:p>
        </p:txBody>
      </p:sp>
      <p:sp>
        <p:nvSpPr>
          <p:cNvPr id="47" name="TextBox 46"/>
          <p:cNvSpPr txBox="1"/>
          <p:nvPr/>
        </p:nvSpPr>
        <p:spPr>
          <a:xfrm>
            <a:off x="9220200" y="2895601"/>
            <a:ext cx="1676400" cy="830997"/>
          </a:xfrm>
          <a:prstGeom prst="rect">
            <a:avLst/>
          </a:prstGeom>
          <a:noFill/>
        </p:spPr>
        <p:txBody>
          <a:bodyPr wrap="square" rtlCol="0">
            <a:spAutoFit/>
          </a:bodyPr>
          <a:lstStyle/>
          <a:p>
            <a:r>
              <a:rPr lang="en-US" sz="1600" dirty="0" err="1">
                <a:solidFill>
                  <a:prstClr val="black"/>
                </a:solidFill>
              </a:rPr>
              <a:t>num_samples</a:t>
            </a:r>
            <a:r>
              <a:rPr lang="en-US" sz="1600" dirty="0">
                <a:solidFill>
                  <a:prstClr val="black"/>
                </a:solidFill>
              </a:rPr>
              <a:t> *</a:t>
            </a:r>
            <a:br>
              <a:rPr lang="en-US" sz="1600" dirty="0">
                <a:solidFill>
                  <a:prstClr val="black"/>
                </a:solidFill>
              </a:rPr>
            </a:br>
            <a:r>
              <a:rPr lang="en-US" sz="1600" dirty="0" err="1">
                <a:solidFill>
                  <a:prstClr val="black"/>
                </a:solidFill>
              </a:rPr>
              <a:t>num_images</a:t>
            </a:r>
            <a:r>
              <a:rPr lang="en-US" sz="1600" dirty="0">
                <a:solidFill>
                  <a:prstClr val="black"/>
                </a:solidFill>
              </a:rPr>
              <a:t/>
            </a:r>
            <a:br>
              <a:rPr lang="en-US" sz="1600" dirty="0">
                <a:solidFill>
                  <a:prstClr val="black"/>
                </a:solidFill>
              </a:rPr>
            </a:br>
            <a:r>
              <a:rPr lang="en-US" sz="1600" dirty="0">
                <a:solidFill>
                  <a:prstClr val="black"/>
                </a:solidFill>
              </a:rPr>
              <a:t>equations</a:t>
            </a:r>
          </a:p>
        </p:txBody>
      </p:sp>
      <p:graphicFrame>
        <p:nvGraphicFramePr>
          <p:cNvPr id="11281" name="Object 17">
            <a:hlinkClick r:id="" action="ppaction://ole?verb=0"/>
          </p:cNvPr>
          <p:cNvGraphicFramePr>
            <a:graphicFrameLocks/>
          </p:cNvGraphicFramePr>
          <p:nvPr/>
        </p:nvGraphicFramePr>
        <p:xfrm>
          <a:off x="8297862" y="6248400"/>
          <a:ext cx="846138" cy="381000"/>
        </p:xfrm>
        <a:graphic>
          <a:graphicData uri="http://schemas.openxmlformats.org/presentationml/2006/ole">
            <mc:AlternateContent xmlns:mc="http://schemas.openxmlformats.org/markup-compatibility/2006">
              <mc:Choice xmlns:v="urn:schemas-microsoft-com:vml" Requires="v">
                <p:oleObj spid="_x0000_s9385" name="Equation" r:id="rId30" imgW="494870" imgH="203024" progId="Equation.3">
                  <p:embed/>
                </p:oleObj>
              </mc:Choice>
              <mc:Fallback>
                <p:oleObj name="Equation" r:id="rId30" imgW="494870" imgH="203024" progId="Equation.3">
                  <p:embed/>
                  <p:pic>
                    <p:nvPicPr>
                      <p:cNvPr id="0" name=""/>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297862" y="6248400"/>
                        <a:ext cx="846138" cy="38100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TextBox 47"/>
          <p:cNvSpPr txBox="1"/>
          <p:nvPr/>
        </p:nvSpPr>
        <p:spPr>
          <a:xfrm>
            <a:off x="9220200" y="6138447"/>
            <a:ext cx="1676400" cy="584775"/>
          </a:xfrm>
          <a:prstGeom prst="rect">
            <a:avLst/>
          </a:prstGeom>
          <a:noFill/>
        </p:spPr>
        <p:txBody>
          <a:bodyPr wrap="square" rtlCol="0">
            <a:spAutoFit/>
          </a:bodyPr>
          <a:lstStyle/>
          <a:p>
            <a:r>
              <a:rPr lang="en-US" sz="1600" dirty="0">
                <a:solidFill>
                  <a:prstClr val="black"/>
                </a:solidFill>
              </a:rPr>
              <a:t>Lock down one point in g()</a:t>
            </a:r>
          </a:p>
        </p:txBody>
      </p:sp>
      <p:sp>
        <p:nvSpPr>
          <p:cNvPr id="49" name="TextBox 48"/>
          <p:cNvSpPr txBox="1"/>
          <p:nvPr/>
        </p:nvSpPr>
        <p:spPr>
          <a:xfrm>
            <a:off x="4419600" y="533400"/>
            <a:ext cx="2133600" cy="707886"/>
          </a:xfrm>
          <a:prstGeom prst="rect">
            <a:avLst/>
          </a:prstGeom>
          <a:solidFill>
            <a:schemeClr val="accent6">
              <a:lumMod val="60000"/>
              <a:lumOff val="40000"/>
            </a:schemeClr>
          </a:solidFill>
        </p:spPr>
        <p:txBody>
          <a:bodyPr wrap="square" rtlCol="0">
            <a:spAutoFit/>
          </a:bodyPr>
          <a:lstStyle/>
          <a:p>
            <a:pPr algn="ctr"/>
            <a:r>
              <a:rPr lang="en-US" sz="2000" dirty="0">
                <a:solidFill>
                  <a:prstClr val="black"/>
                </a:solidFill>
              </a:rPr>
              <a:t>We can’t trust all of these values</a:t>
            </a:r>
          </a:p>
        </p:txBody>
      </p:sp>
      <p:cxnSp>
        <p:nvCxnSpPr>
          <p:cNvPr id="51" name="Straight Arrow Connector 50"/>
          <p:cNvCxnSpPr>
            <a:stCxn id="49" idx="1"/>
          </p:cNvCxnSpPr>
          <p:nvPr/>
        </p:nvCxnSpPr>
        <p:spPr>
          <a:xfrm flipH="1">
            <a:off x="2847976" y="887344"/>
            <a:ext cx="1571625" cy="2705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553200" y="914400"/>
            <a:ext cx="1524000" cy="914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590800" y="3864115"/>
            <a:ext cx="2133600" cy="1015663"/>
          </a:xfrm>
          <a:prstGeom prst="rect">
            <a:avLst/>
          </a:prstGeom>
          <a:solidFill>
            <a:schemeClr val="accent6">
              <a:lumMod val="60000"/>
              <a:lumOff val="40000"/>
            </a:schemeClr>
          </a:solidFill>
        </p:spPr>
        <p:txBody>
          <a:bodyPr wrap="square" rtlCol="0">
            <a:spAutoFit/>
          </a:bodyPr>
          <a:lstStyle/>
          <a:p>
            <a:pPr algn="ctr"/>
            <a:r>
              <a:rPr lang="en-US" sz="2000" dirty="0">
                <a:solidFill>
                  <a:prstClr val="black"/>
                </a:solidFill>
              </a:rPr>
              <a:t>Weight each equation by trustworthiness</a:t>
            </a:r>
          </a:p>
        </p:txBody>
      </p:sp>
      <p:pic>
        <p:nvPicPr>
          <p:cNvPr id="13329" name="Picture 17" descr="C:\Users\James\Desktop\untitled.png"/>
          <p:cNvPicPr>
            <a:picLocks noChangeAspect="1" noChangeArrowheads="1"/>
          </p:cNvPicPr>
          <p:nvPr/>
        </p:nvPicPr>
        <p:blipFill>
          <a:blip r:embed="rId32" cstate="print"/>
          <a:srcRect/>
          <a:stretch>
            <a:fillRect/>
          </a:stretch>
        </p:blipFill>
        <p:spPr bwMode="auto">
          <a:xfrm>
            <a:off x="2057400" y="4953000"/>
            <a:ext cx="3124200" cy="151277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13329"/>
                                        </p:tgtEl>
                                        <p:attrNameLst>
                                          <p:attrName>style.visibility</p:attrName>
                                        </p:attrNameLst>
                                      </p:cBhvr>
                                      <p:to>
                                        <p:strVal val="visible"/>
                                      </p:to>
                                    </p:set>
                                    <p:animEffect transition="in" filter="fade">
                                      <p:cBhvr>
                                        <p:cTn id="21" dur="500"/>
                                        <p:tgtEl>
                                          <p:spTgt spid="13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67" name="Rectangle 11"/>
          <p:cNvSpPr>
            <a:spLocks noChangeArrowheads="1"/>
          </p:cNvSpPr>
          <p:nvPr/>
        </p:nvSpPr>
        <p:spPr bwMode="auto">
          <a:xfrm>
            <a:off x="60960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1/16</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73" name="Rectangle 17"/>
          <p:cNvSpPr>
            <a:spLocks noChangeArrowheads="1"/>
          </p:cNvSpPr>
          <p:nvPr/>
        </p:nvSpPr>
        <p:spPr bwMode="auto">
          <a:xfrm>
            <a:off x="2209800" y="609601"/>
            <a:ext cx="1179512" cy="1685925"/>
          </a:xfrm>
          <a:prstGeom prst="rect">
            <a:avLst/>
          </a:prstGeom>
          <a:gradFill rotWithShape="0">
            <a:gsLst>
              <a:gs pos="0">
                <a:srgbClr val="474747"/>
              </a:gs>
              <a:gs pos="50000">
                <a:srgbClr val="474747">
                  <a:gamma/>
                  <a:shade val="0"/>
                  <a:invGamma/>
                </a:srgbClr>
              </a:gs>
              <a:gs pos="100000">
                <a:srgbClr val="474747"/>
              </a:gs>
            </a:gsLst>
            <a:lin ang="18900000" scaled="1"/>
          </a:gradFill>
          <a:ln w="12700">
            <a:noFill/>
            <a:miter lim="800000"/>
            <a:headEnd/>
            <a:tailEnd/>
          </a:ln>
          <a:effectLst/>
        </p:spPr>
        <p:txBody>
          <a:bodyPr wrap="none" anchor="ctr"/>
          <a:lstStyle/>
          <a:p>
            <a:endParaRPr lang="en-US">
              <a:solidFill>
                <a:prstClr val="black"/>
              </a:solidFill>
            </a:endParaRPr>
          </a:p>
        </p:txBody>
      </p:sp>
      <p:sp>
        <p:nvSpPr>
          <p:cNvPr id="915474" name="Rectangle 18"/>
          <p:cNvSpPr>
            <a:spLocks noChangeArrowheads="1"/>
          </p:cNvSpPr>
          <p:nvPr/>
        </p:nvSpPr>
        <p:spPr bwMode="auto">
          <a:xfrm>
            <a:off x="2290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915475" name="Rectangle 19"/>
          <p:cNvSpPr>
            <a:spLocks noChangeArrowheads="1"/>
          </p:cNvSpPr>
          <p:nvPr/>
        </p:nvSpPr>
        <p:spPr bwMode="auto">
          <a:xfrm>
            <a:off x="2441575" y="754064"/>
            <a:ext cx="6826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915476" name="Rectangle 20"/>
          <p:cNvSpPr>
            <a:spLocks noChangeArrowheads="1"/>
          </p:cNvSpPr>
          <p:nvPr/>
        </p:nvSpPr>
        <p:spPr bwMode="auto">
          <a:xfrm>
            <a:off x="2809874" y="1184276"/>
            <a:ext cx="695326"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915477" name="Rectangle 21"/>
          <p:cNvSpPr>
            <a:spLocks noChangeArrowheads="1"/>
          </p:cNvSpPr>
          <p:nvPr/>
        </p:nvSpPr>
        <p:spPr bwMode="auto">
          <a:xfrm>
            <a:off x="3200401" y="1843034"/>
            <a:ext cx="1690687"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1/64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915484" name="Rectangle 28"/>
          <p:cNvSpPr>
            <a:spLocks noChangeArrowheads="1"/>
          </p:cNvSpPr>
          <p:nvPr/>
        </p:nvSpPr>
        <p:spPr bwMode="auto">
          <a:xfrm>
            <a:off x="8991600" y="1843034"/>
            <a:ext cx="1487488" cy="366767"/>
          </a:xfrm>
          <a:prstGeom prst="rect">
            <a:avLst/>
          </a:prstGeom>
          <a:noFill/>
          <a:ln w="12700">
            <a:noFill/>
            <a:miter lim="800000"/>
            <a:headEnd/>
            <a:tailEnd/>
          </a:ln>
          <a:effectLst/>
        </p:spPr>
        <p:txBody>
          <a:bodyPr lIns="90488" tIns="44450" rIns="90488" bIns="44450">
            <a:spAutoFit/>
          </a:bodyPr>
          <a:lstStyle/>
          <a:p>
            <a:pPr algn="ctr"/>
            <a:r>
              <a:rPr lang="en-US" b="1" dirty="0" err="1">
                <a:solidFill>
                  <a:prstClr val="black"/>
                </a:solidFill>
                <a:effectLst>
                  <a:outerShdw blurRad="38100" dist="38100" dir="2700000" algn="tl">
                    <a:srgbClr val="000000"/>
                  </a:outerShdw>
                </a:effectLst>
                <a:latin typeface="Symbol" pitchFamily="18" charset="2"/>
              </a:rPr>
              <a:t>D</a:t>
            </a:r>
            <a:r>
              <a:rPr lang="en-US" b="1" dirty="0" err="1">
                <a:solidFill>
                  <a:prstClr val="black"/>
                </a:solidFill>
                <a:effectLst>
                  <a:outerShdw blurRad="38100" dist="38100" dir="2700000" algn="tl">
                    <a:srgbClr val="000000"/>
                  </a:outerShdw>
                </a:effectLst>
                <a:latin typeface="Times New Roman" pitchFamily="18" charset="0"/>
              </a:rPr>
              <a:t>t</a:t>
            </a:r>
            <a:r>
              <a:rPr lang="en-US" b="1" baseline="-25000" dirty="0" err="1">
                <a:solidFill>
                  <a:prstClr val="black"/>
                </a:solidFill>
                <a:effectLst>
                  <a:outerShdw blurRad="38100" dist="38100" dir="2700000" algn="tl">
                    <a:srgbClr val="000000"/>
                  </a:outerShdw>
                </a:effectLst>
                <a:latin typeface="Times New Roman" pitchFamily="18" charset="0"/>
              </a:rPr>
              <a:t>j</a:t>
            </a:r>
            <a:r>
              <a:rPr lang="en-US" b="1" dirty="0">
                <a:solidFill>
                  <a:prstClr val="black"/>
                </a:solidFill>
                <a:effectLst>
                  <a:outerShdw blurRad="38100" dist="38100" dir="2700000" algn="tl">
                    <a:srgbClr val="000000"/>
                  </a:outerShdw>
                </a:effectLst>
                <a:latin typeface="Times New Roman" pitchFamily="18" charset="0"/>
              </a:rPr>
              <a:t> = </a:t>
            </a:r>
            <a:r>
              <a:rPr lang="en-US" b="1" dirty="0">
                <a:solidFill>
                  <a:srgbClr val="F79646">
                    <a:lumMod val="75000"/>
                  </a:srgbClr>
                </a:solidFill>
                <a:effectLst>
                  <a:outerShdw blurRad="38100" dist="38100" dir="2700000" algn="tl">
                    <a:srgbClr val="000000"/>
                  </a:outerShdw>
                </a:effectLst>
                <a:latin typeface="Times New Roman" pitchFamily="18" charset="0"/>
              </a:rPr>
              <a:t>1/4</a:t>
            </a:r>
            <a:r>
              <a:rPr lang="en-US" b="1" dirty="0">
                <a:solidFill>
                  <a:prstClr val="black"/>
                </a:solidFill>
                <a:effectLst>
                  <a:outerShdw blurRad="38100" dist="38100" dir="2700000" algn="tl">
                    <a:srgbClr val="000000"/>
                  </a:outerShdw>
                </a:effectLst>
                <a:latin typeface="Times New Roman" pitchFamily="18" charset="0"/>
              </a:rPr>
              <a:t> sec</a:t>
            </a:r>
          </a:p>
        </p:txBody>
      </p:sp>
      <p:sp>
        <p:nvSpPr>
          <p:cNvPr id="35" name="TextBox 34"/>
          <p:cNvSpPr txBox="1"/>
          <p:nvPr/>
        </p:nvSpPr>
        <p:spPr>
          <a:xfrm>
            <a:off x="4267200" y="10180"/>
            <a:ext cx="3657600" cy="523220"/>
          </a:xfrm>
          <a:prstGeom prst="rect">
            <a:avLst/>
          </a:prstGeom>
          <a:noFill/>
        </p:spPr>
        <p:txBody>
          <a:bodyPr wrap="square" rtlCol="0">
            <a:spAutoFit/>
          </a:bodyPr>
          <a:lstStyle/>
          <a:p>
            <a:pPr algn="ctr"/>
            <a:r>
              <a:rPr lang="en-US" sz="2800" dirty="0">
                <a:solidFill>
                  <a:prstClr val="black"/>
                </a:solidFill>
              </a:rPr>
              <a:t>Image Sequence</a:t>
            </a:r>
          </a:p>
        </p:txBody>
      </p:sp>
      <p:sp>
        <p:nvSpPr>
          <p:cNvPr id="37" name="Rectangle 12"/>
          <p:cNvSpPr>
            <a:spLocks noChangeArrowheads="1"/>
          </p:cNvSpPr>
          <p:nvPr/>
        </p:nvSpPr>
        <p:spPr bwMode="auto">
          <a:xfrm>
            <a:off x="7924801" y="609601"/>
            <a:ext cx="1177925" cy="1685925"/>
          </a:xfrm>
          <a:prstGeom prst="rect">
            <a:avLst/>
          </a:prstGeom>
          <a:gradFill rotWithShape="0">
            <a:gsLst>
              <a:gs pos="0">
                <a:srgbClr val="DADADA"/>
              </a:gs>
              <a:gs pos="50000">
                <a:srgbClr val="DADADA">
                  <a:gamma/>
                  <a:shade val="60000"/>
                  <a:invGamma/>
                </a:srgbClr>
              </a:gs>
              <a:gs pos="100000">
                <a:srgbClr val="DADADA"/>
              </a:gs>
            </a:gsLst>
            <a:lin ang="18900000" scaled="1"/>
          </a:gradFill>
          <a:ln w="12700">
            <a:noFill/>
            <a:miter lim="800000"/>
            <a:headEnd/>
            <a:tailEnd/>
          </a:ln>
          <a:effectLst/>
        </p:spPr>
        <p:txBody>
          <a:bodyPr wrap="none" anchor="ctr"/>
          <a:lstStyle/>
          <a:p>
            <a:endParaRPr lang="en-US">
              <a:solidFill>
                <a:prstClr val="black"/>
              </a:solidFill>
            </a:endParaRPr>
          </a:p>
        </p:txBody>
      </p:sp>
      <p:sp>
        <p:nvSpPr>
          <p:cNvPr id="38" name="Rectangle 13"/>
          <p:cNvSpPr>
            <a:spLocks noChangeArrowheads="1"/>
          </p:cNvSpPr>
          <p:nvPr/>
        </p:nvSpPr>
        <p:spPr bwMode="auto">
          <a:xfrm>
            <a:off x="8005762" y="1690689"/>
            <a:ext cx="6810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39" name="Rectangle 14"/>
          <p:cNvSpPr>
            <a:spLocks noChangeArrowheads="1"/>
          </p:cNvSpPr>
          <p:nvPr/>
        </p:nvSpPr>
        <p:spPr bwMode="auto">
          <a:xfrm>
            <a:off x="8153400" y="754064"/>
            <a:ext cx="996950" cy="366767"/>
          </a:xfrm>
          <a:prstGeom prst="rect">
            <a:avLst/>
          </a:prstGeom>
          <a:noFill/>
          <a:ln w="12700">
            <a:noFill/>
            <a:miter lim="800000"/>
            <a:headEnd/>
            <a:tailEnd/>
          </a:ln>
          <a:effectLst>
            <a:outerShdw dist="35921" dir="2700000" algn="ctr" rotWithShape="0">
              <a:schemeClr val="tx2"/>
            </a:outerShdw>
          </a:effectLst>
        </p:spPr>
        <p:txBody>
          <a:bodyPr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0" name="Rectangle 15"/>
          <p:cNvSpPr>
            <a:spLocks noChangeArrowheads="1"/>
          </p:cNvSpPr>
          <p:nvPr/>
        </p:nvSpPr>
        <p:spPr bwMode="auto">
          <a:xfrm>
            <a:off x="8526462" y="1184276"/>
            <a:ext cx="9223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sp>
        <p:nvSpPr>
          <p:cNvPr id="41" name="Rectangle 24"/>
          <p:cNvSpPr>
            <a:spLocks noChangeArrowheads="1"/>
          </p:cNvSpPr>
          <p:nvPr/>
        </p:nvSpPr>
        <p:spPr bwMode="auto">
          <a:xfrm>
            <a:off x="5067300" y="609601"/>
            <a:ext cx="1181100" cy="1685925"/>
          </a:xfrm>
          <a:prstGeom prst="rect">
            <a:avLst/>
          </a:prstGeom>
          <a:gradFill rotWithShape="0">
            <a:gsLst>
              <a:gs pos="0">
                <a:srgbClr val="919191"/>
              </a:gs>
              <a:gs pos="50000">
                <a:srgbClr val="919191">
                  <a:gamma/>
                  <a:shade val="40000"/>
                  <a:invGamma/>
                </a:srgbClr>
              </a:gs>
              <a:gs pos="100000">
                <a:srgbClr val="919191"/>
              </a:gs>
            </a:gsLst>
            <a:lin ang="18900000" scaled="1"/>
          </a:gradFill>
          <a:ln w="12700">
            <a:noFill/>
            <a:miter lim="800000"/>
            <a:headEnd/>
            <a:tailEnd/>
          </a:ln>
          <a:effectLst/>
        </p:spPr>
        <p:txBody>
          <a:bodyPr wrap="none" anchor="ctr"/>
          <a:lstStyle/>
          <a:p>
            <a:endParaRPr lang="en-US">
              <a:solidFill>
                <a:prstClr val="black"/>
              </a:solidFill>
            </a:endParaRPr>
          </a:p>
        </p:txBody>
      </p:sp>
      <p:sp>
        <p:nvSpPr>
          <p:cNvPr id="42" name="Rectangle 25"/>
          <p:cNvSpPr>
            <a:spLocks noChangeArrowheads="1"/>
          </p:cNvSpPr>
          <p:nvPr/>
        </p:nvSpPr>
        <p:spPr bwMode="auto">
          <a:xfrm>
            <a:off x="5149850" y="1690689"/>
            <a:ext cx="717550"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CFCA02"/>
                </a:solidFill>
                <a:effectLst>
                  <a:outerShdw blurRad="38100" dist="38100" dir="2700000" algn="tl">
                    <a:srgbClr val="000000"/>
                  </a:outerShdw>
                </a:effectLst>
                <a:latin typeface="Times New Roman" pitchFamily="18" charset="0"/>
              </a:rPr>
              <a:t>• 3</a:t>
            </a:r>
          </a:p>
        </p:txBody>
      </p:sp>
      <p:sp>
        <p:nvSpPr>
          <p:cNvPr id="43" name="Rectangle 26"/>
          <p:cNvSpPr>
            <a:spLocks noChangeArrowheads="1"/>
          </p:cNvSpPr>
          <p:nvPr/>
        </p:nvSpPr>
        <p:spPr bwMode="auto">
          <a:xfrm>
            <a:off x="5299075" y="754064"/>
            <a:ext cx="644525"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FF00FF"/>
                </a:solidFill>
                <a:effectLst>
                  <a:outerShdw blurRad="38100" dist="38100" dir="2700000" algn="tl">
                    <a:srgbClr val="000000"/>
                  </a:outerShdw>
                </a:effectLst>
                <a:latin typeface="Times New Roman" pitchFamily="18" charset="0"/>
              </a:rPr>
              <a:t>• 1</a:t>
            </a:r>
          </a:p>
        </p:txBody>
      </p:sp>
      <p:sp>
        <p:nvSpPr>
          <p:cNvPr id="44" name="Rectangle 27"/>
          <p:cNvSpPr>
            <a:spLocks noChangeArrowheads="1"/>
          </p:cNvSpPr>
          <p:nvPr/>
        </p:nvSpPr>
        <p:spPr bwMode="auto">
          <a:xfrm>
            <a:off x="5668962" y="1184276"/>
            <a:ext cx="655638" cy="366767"/>
          </a:xfrm>
          <a:prstGeom prst="rect">
            <a:avLst/>
          </a:prstGeom>
          <a:noFill/>
          <a:ln w="12700">
            <a:noFill/>
            <a:miter lim="800000"/>
            <a:headEnd/>
            <a:tailEnd/>
          </a:ln>
          <a:effectLst>
            <a:outerShdw dist="35921" dir="2700000" algn="ctr" rotWithShape="0">
              <a:schemeClr val="tx2"/>
            </a:outerShdw>
          </a:effectLst>
        </p:spPr>
        <p:txBody>
          <a:bodyPr wrap="square" lIns="90488" tIns="44450" rIns="90488" bIns="44450">
            <a:spAutoFit/>
          </a:bodyPr>
          <a:lstStyle/>
          <a:p>
            <a:pPr>
              <a:spcBef>
                <a:spcPct val="50000"/>
              </a:spcBef>
            </a:pPr>
            <a:r>
              <a:rPr lang="en-US" b="1" dirty="0">
                <a:solidFill>
                  <a:srgbClr val="00CAE3"/>
                </a:solidFill>
                <a:effectLst>
                  <a:outerShdw blurRad="38100" dist="38100" dir="2700000" algn="tl">
                    <a:srgbClr val="000000"/>
                  </a:outerShdw>
                </a:effectLst>
                <a:latin typeface="Times New Roman" pitchFamily="18" charset="0"/>
              </a:rPr>
              <a:t>• 2</a:t>
            </a:r>
          </a:p>
        </p:txBody>
      </p:sp>
      <p:graphicFrame>
        <p:nvGraphicFramePr>
          <p:cNvPr id="2050" name="Object 2">
            <a:hlinkClick r:id="" action="ppaction://ole?verb=0"/>
          </p:cNvPr>
          <p:cNvGraphicFramePr>
            <a:graphicFrameLocks/>
          </p:cNvGraphicFramePr>
          <p:nvPr/>
        </p:nvGraphicFramePr>
        <p:xfrm>
          <a:off x="2055812" y="2743200"/>
          <a:ext cx="3963988" cy="793750"/>
        </p:xfrm>
        <a:graphic>
          <a:graphicData uri="http://schemas.openxmlformats.org/presentationml/2006/ole">
            <mc:AlternateContent xmlns:mc="http://schemas.openxmlformats.org/markup-compatibility/2006">
              <mc:Choice xmlns:v="urn:schemas-microsoft-com:vml" Requires="v">
                <p:oleObj spid="_x0000_s10396" name="Equation" r:id="rId4" imgW="1308100" imgH="241300" progId="Equation.3">
                  <p:embed/>
                </p:oleObj>
              </mc:Choice>
              <mc:Fallback>
                <p:oleObj name="Equation" r:id="rId4" imgW="1308100" imgH="2413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812" y="2743200"/>
                        <a:ext cx="3963988" cy="7937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a:hlinkClick r:id="" action="ppaction://ole?verb=0"/>
          </p:cNvPr>
          <p:cNvGraphicFramePr>
            <a:graphicFrameLocks/>
          </p:cNvGraphicFramePr>
          <p:nvPr/>
        </p:nvGraphicFramePr>
        <p:xfrm>
          <a:off x="6705601" y="2438400"/>
          <a:ext cx="3505200" cy="274638"/>
        </p:xfrm>
        <a:graphic>
          <a:graphicData uri="http://schemas.openxmlformats.org/presentationml/2006/ole">
            <mc:AlternateContent xmlns:mc="http://schemas.openxmlformats.org/markup-compatibility/2006">
              <mc:Choice xmlns:v="urn:schemas-microsoft-com:vml" Requires="v">
                <p:oleObj spid="_x0000_s10397" name="Equation" r:id="rId6" imgW="1637589" imgH="215806" progId="Equation.3">
                  <p:embed/>
                </p:oleObj>
              </mc:Choice>
              <mc:Fallback>
                <p:oleObj name="Equation" r:id="rId6" imgW="1637589" imgH="215806"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1" y="2438400"/>
                        <a:ext cx="3505200" cy="274638"/>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6">
            <a:hlinkClick r:id="" action="ppaction://ole?verb=0"/>
          </p:cNvPr>
          <p:cNvGraphicFramePr>
            <a:graphicFrameLocks/>
          </p:cNvGraphicFramePr>
          <p:nvPr/>
        </p:nvGraphicFramePr>
        <p:xfrm>
          <a:off x="6705601" y="2702829"/>
          <a:ext cx="3505200" cy="274638"/>
        </p:xfrm>
        <a:graphic>
          <a:graphicData uri="http://schemas.openxmlformats.org/presentationml/2006/ole">
            <mc:AlternateContent xmlns:mc="http://schemas.openxmlformats.org/markup-compatibility/2006">
              <mc:Choice xmlns:v="urn:schemas-microsoft-com:vml" Requires="v">
                <p:oleObj spid="_x0000_s10398" name="Equation" r:id="rId8" imgW="1841500" imgH="215900" progId="Equation.3">
                  <p:embed/>
                </p:oleObj>
              </mc:Choice>
              <mc:Fallback>
                <p:oleObj name="Equation" r:id="rId8" imgW="1841500" imgH="2159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01" y="2702829"/>
                        <a:ext cx="3505200" cy="274638"/>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9" name="Object 9">
            <a:hlinkClick r:id="" action="ppaction://ole?verb=0"/>
          </p:cNvPr>
          <p:cNvGraphicFramePr>
            <a:graphicFrameLocks/>
          </p:cNvGraphicFramePr>
          <p:nvPr/>
        </p:nvGraphicFramePr>
        <p:xfrm>
          <a:off x="6705601" y="2967259"/>
          <a:ext cx="3505200" cy="274637"/>
        </p:xfrm>
        <a:graphic>
          <a:graphicData uri="http://schemas.openxmlformats.org/presentationml/2006/ole">
            <mc:AlternateContent xmlns:mc="http://schemas.openxmlformats.org/markup-compatibility/2006">
              <mc:Choice xmlns:v="urn:schemas-microsoft-com:vml" Requires="v">
                <p:oleObj spid="_x0000_s10399" name="Equation" r:id="rId10" imgW="1828800" imgH="215900" progId="Equation.3">
                  <p:embed/>
                </p:oleObj>
              </mc:Choice>
              <mc:Fallback>
                <p:oleObj name="Equation" r:id="rId10" imgW="1828800" imgH="2159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5601" y="2967259"/>
                        <a:ext cx="3505200" cy="274637"/>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4" name="Object 14">
            <a:hlinkClick r:id="" action="ppaction://ole?verb=0"/>
          </p:cNvPr>
          <p:cNvGraphicFramePr>
            <a:graphicFrameLocks/>
          </p:cNvGraphicFramePr>
          <p:nvPr/>
        </p:nvGraphicFramePr>
        <p:xfrm>
          <a:off x="7240589" y="5057776"/>
          <a:ext cx="2465387" cy="276225"/>
        </p:xfrm>
        <a:graphic>
          <a:graphicData uri="http://schemas.openxmlformats.org/presentationml/2006/ole">
            <mc:AlternateContent xmlns:mc="http://schemas.openxmlformats.org/markup-compatibility/2006">
              <mc:Choice xmlns:v="urn:schemas-microsoft-com:vml" Requires="v">
                <p:oleObj spid="_x0000_s10400" name="Equation" r:id="rId12" imgW="1498320" imgH="203040" progId="Equation.3">
                  <p:embed/>
                </p:oleObj>
              </mc:Choice>
              <mc:Fallback>
                <p:oleObj name="Equation" r:id="rId12" imgW="1498320" imgH="203040" progId="Equation.3">
                  <p:embed/>
                  <p:pic>
                    <p:nvPicPr>
                      <p:cNvPr id="0" name=""/>
                      <p:cNvPicPr>
                        <a:picLocks noChangeArrowheads="1"/>
                      </p:cNvPicPr>
                      <p:nvPr/>
                    </p:nvPicPr>
                    <p:blipFill>
                      <a:blip r:embed="rId13"/>
                      <a:srcRect/>
                      <a:stretch>
                        <a:fillRect/>
                      </a:stretch>
                    </p:blipFill>
                    <p:spPr bwMode="auto">
                      <a:xfrm>
                        <a:off x="7240589" y="5057776"/>
                        <a:ext cx="2465387" cy="276225"/>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9" name="Object 15">
            <a:hlinkClick r:id="" action="ppaction://ole?verb=0"/>
          </p:cNvPr>
          <p:cNvGraphicFramePr>
            <a:graphicFrameLocks/>
          </p:cNvGraphicFramePr>
          <p:nvPr/>
        </p:nvGraphicFramePr>
        <p:xfrm>
          <a:off x="7239000" y="5372101"/>
          <a:ext cx="2463800" cy="276225"/>
        </p:xfrm>
        <a:graphic>
          <a:graphicData uri="http://schemas.openxmlformats.org/presentationml/2006/ole">
            <mc:AlternateContent xmlns:mc="http://schemas.openxmlformats.org/markup-compatibility/2006">
              <mc:Choice xmlns:v="urn:schemas-microsoft-com:vml" Requires="v">
                <p:oleObj spid="_x0000_s10401" name="Equation" r:id="rId14" imgW="1498320" imgH="203040" progId="Equation.3">
                  <p:embed/>
                </p:oleObj>
              </mc:Choice>
              <mc:Fallback>
                <p:oleObj name="Equation" r:id="rId14" imgW="1498320" imgH="203040" progId="Equation.3">
                  <p:embed/>
                  <p:pic>
                    <p:nvPicPr>
                      <p:cNvPr id="0" name=""/>
                      <p:cNvPicPr>
                        <a:picLocks noChangeArrowheads="1"/>
                      </p:cNvPicPr>
                      <p:nvPr/>
                    </p:nvPicPr>
                    <p:blipFill>
                      <a:blip r:embed="rId15"/>
                      <a:srcRect/>
                      <a:stretch>
                        <a:fillRect/>
                      </a:stretch>
                    </p:blipFill>
                    <p:spPr bwMode="auto">
                      <a:xfrm>
                        <a:off x="7239000" y="5372101"/>
                        <a:ext cx="2463800" cy="276225"/>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80" name="Object 16">
            <a:hlinkClick r:id="" action="ppaction://ole?verb=0"/>
          </p:cNvPr>
          <p:cNvGraphicFramePr>
            <a:graphicFrameLocks/>
          </p:cNvGraphicFramePr>
          <p:nvPr/>
        </p:nvGraphicFramePr>
        <p:xfrm>
          <a:off x="6764339" y="5895976"/>
          <a:ext cx="3381375" cy="276225"/>
        </p:xfrm>
        <a:graphic>
          <a:graphicData uri="http://schemas.openxmlformats.org/presentationml/2006/ole">
            <mc:AlternateContent xmlns:mc="http://schemas.openxmlformats.org/markup-compatibility/2006">
              <mc:Choice xmlns:v="urn:schemas-microsoft-com:vml" Requires="v">
                <p:oleObj spid="_x0000_s10402" name="Equation" r:id="rId16" imgW="2057400" imgH="203040" progId="Equation.3">
                  <p:embed/>
                </p:oleObj>
              </mc:Choice>
              <mc:Fallback>
                <p:oleObj name="Equation" r:id="rId16" imgW="2057400" imgH="203040" progId="Equation.3">
                  <p:embed/>
                  <p:pic>
                    <p:nvPicPr>
                      <p:cNvPr id="0" name=""/>
                      <p:cNvPicPr>
                        <a:picLocks noChangeArrowheads="1"/>
                      </p:cNvPicPr>
                      <p:nvPr/>
                    </p:nvPicPr>
                    <p:blipFill>
                      <a:blip r:embed="rId17"/>
                      <a:srcRect/>
                      <a:stretch>
                        <a:fillRect/>
                      </a:stretch>
                    </p:blipFill>
                    <p:spPr bwMode="auto">
                      <a:xfrm>
                        <a:off x="6764339" y="5895976"/>
                        <a:ext cx="3381375" cy="276225"/>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TextBox 44"/>
          <p:cNvSpPr txBox="1"/>
          <p:nvPr/>
        </p:nvSpPr>
        <p:spPr>
          <a:xfrm>
            <a:off x="7682706" y="5554503"/>
            <a:ext cx="1676400" cy="369332"/>
          </a:xfrm>
          <a:prstGeom prst="rect">
            <a:avLst/>
          </a:prstGeom>
          <a:noFill/>
        </p:spPr>
        <p:txBody>
          <a:bodyPr wrap="square" rtlCol="0">
            <a:spAutoFit/>
          </a:bodyPr>
          <a:lstStyle/>
          <a:p>
            <a:pPr algn="ctr"/>
            <a:r>
              <a:rPr lang="en-US" dirty="0">
                <a:solidFill>
                  <a:prstClr val="black"/>
                </a:solidFill>
              </a:rPr>
              <a:t>…</a:t>
            </a:r>
          </a:p>
        </p:txBody>
      </p:sp>
      <p:graphicFrame>
        <p:nvGraphicFramePr>
          <p:cNvPr id="11281" name="Object 17">
            <a:hlinkClick r:id="" action="ppaction://ole?verb=0"/>
          </p:cNvPr>
          <p:cNvGraphicFramePr>
            <a:graphicFrameLocks/>
          </p:cNvGraphicFramePr>
          <p:nvPr/>
        </p:nvGraphicFramePr>
        <p:xfrm>
          <a:off x="8137525" y="6324600"/>
          <a:ext cx="846138" cy="381000"/>
        </p:xfrm>
        <a:graphic>
          <a:graphicData uri="http://schemas.openxmlformats.org/presentationml/2006/ole">
            <mc:AlternateContent xmlns:mc="http://schemas.openxmlformats.org/markup-compatibility/2006">
              <mc:Choice xmlns:v="urn:schemas-microsoft-com:vml" Requires="v">
                <p:oleObj spid="_x0000_s10403" name="Equation" r:id="rId18" imgW="494870" imgH="203024" progId="Equation.3">
                  <p:embed/>
                </p:oleObj>
              </mc:Choice>
              <mc:Fallback>
                <p:oleObj name="Equation" r:id="rId18" imgW="494870" imgH="203024"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37525" y="6324600"/>
                        <a:ext cx="846138" cy="38100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TextBox 48"/>
          <p:cNvSpPr txBox="1"/>
          <p:nvPr/>
        </p:nvSpPr>
        <p:spPr>
          <a:xfrm>
            <a:off x="4419600" y="533400"/>
            <a:ext cx="2133600" cy="707886"/>
          </a:xfrm>
          <a:prstGeom prst="rect">
            <a:avLst/>
          </a:prstGeom>
          <a:solidFill>
            <a:schemeClr val="accent6">
              <a:lumMod val="60000"/>
              <a:lumOff val="40000"/>
            </a:schemeClr>
          </a:solidFill>
        </p:spPr>
        <p:txBody>
          <a:bodyPr wrap="square" rtlCol="0">
            <a:spAutoFit/>
          </a:bodyPr>
          <a:lstStyle/>
          <a:p>
            <a:pPr algn="ctr"/>
            <a:r>
              <a:rPr lang="en-US" sz="2000" dirty="0">
                <a:solidFill>
                  <a:prstClr val="black"/>
                </a:solidFill>
              </a:rPr>
              <a:t>We can’t trust all of these values</a:t>
            </a:r>
          </a:p>
        </p:txBody>
      </p:sp>
      <p:cxnSp>
        <p:nvCxnSpPr>
          <p:cNvPr id="51" name="Straight Arrow Connector 50"/>
          <p:cNvCxnSpPr>
            <a:stCxn id="49" idx="1"/>
          </p:cNvCxnSpPr>
          <p:nvPr/>
        </p:nvCxnSpPr>
        <p:spPr>
          <a:xfrm flipH="1">
            <a:off x="2847976" y="887344"/>
            <a:ext cx="1571625" cy="2705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553200" y="914400"/>
            <a:ext cx="1524000" cy="914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590800" y="3864115"/>
            <a:ext cx="2133600" cy="1015663"/>
          </a:xfrm>
          <a:prstGeom prst="rect">
            <a:avLst/>
          </a:prstGeom>
          <a:solidFill>
            <a:schemeClr val="accent6">
              <a:lumMod val="60000"/>
              <a:lumOff val="40000"/>
            </a:schemeClr>
          </a:solidFill>
        </p:spPr>
        <p:txBody>
          <a:bodyPr wrap="square" rtlCol="0">
            <a:spAutoFit/>
          </a:bodyPr>
          <a:lstStyle/>
          <a:p>
            <a:pPr algn="ctr"/>
            <a:r>
              <a:rPr lang="en-US" sz="2000" dirty="0">
                <a:solidFill>
                  <a:prstClr val="black"/>
                </a:solidFill>
              </a:rPr>
              <a:t>Weight each equation by trustworthiness</a:t>
            </a:r>
          </a:p>
        </p:txBody>
      </p:sp>
      <p:pic>
        <p:nvPicPr>
          <p:cNvPr id="13329" name="Picture 17" descr="C:\Users\James\Desktop\untitled.png"/>
          <p:cNvPicPr>
            <a:picLocks noChangeAspect="1" noChangeArrowheads="1"/>
          </p:cNvPicPr>
          <p:nvPr/>
        </p:nvPicPr>
        <p:blipFill>
          <a:blip r:embed="rId20" cstate="print"/>
          <a:srcRect/>
          <a:stretch>
            <a:fillRect/>
          </a:stretch>
        </p:blipFill>
        <p:spPr bwMode="auto">
          <a:xfrm>
            <a:off x="2057400" y="4953000"/>
            <a:ext cx="3124200" cy="1512770"/>
          </a:xfrm>
          <a:prstGeom prst="rect">
            <a:avLst/>
          </a:prstGeom>
          <a:noFill/>
        </p:spPr>
      </p:pic>
      <p:graphicFrame>
        <p:nvGraphicFramePr>
          <p:cNvPr id="14352" name="Object 16">
            <a:hlinkClick r:id="" action="ppaction://ole?verb=0"/>
          </p:cNvPr>
          <p:cNvGraphicFramePr>
            <a:graphicFrameLocks/>
          </p:cNvGraphicFramePr>
          <p:nvPr/>
        </p:nvGraphicFramePr>
        <p:xfrm>
          <a:off x="6705600" y="3231686"/>
          <a:ext cx="3505201" cy="274638"/>
        </p:xfrm>
        <a:graphic>
          <a:graphicData uri="http://schemas.openxmlformats.org/presentationml/2006/ole">
            <mc:AlternateContent xmlns:mc="http://schemas.openxmlformats.org/markup-compatibility/2006">
              <mc:Choice xmlns:v="urn:schemas-microsoft-com:vml" Requires="v">
                <p:oleObj spid="_x0000_s10404" name="Equation" r:id="rId21" imgW="1803400" imgH="215900" progId="Equation.3">
                  <p:embed/>
                </p:oleObj>
              </mc:Choice>
              <mc:Fallback>
                <p:oleObj name="Equation" r:id="rId21" imgW="1803400" imgH="21590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05600" y="3231686"/>
                        <a:ext cx="3505201" cy="274638"/>
                      </a:xfrm>
                      <a:prstGeom prst="rect">
                        <a:avLst/>
                      </a:prstGeom>
                      <a:solidFill>
                        <a:srgbClr val="33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3" name="Object 17">
            <a:hlinkClick r:id="" action="ppaction://ole?verb=0"/>
          </p:cNvPr>
          <p:cNvGraphicFramePr>
            <a:graphicFrameLocks/>
          </p:cNvGraphicFramePr>
          <p:nvPr/>
        </p:nvGraphicFramePr>
        <p:xfrm>
          <a:off x="6705600" y="3496115"/>
          <a:ext cx="3505200" cy="274638"/>
        </p:xfrm>
        <a:graphic>
          <a:graphicData uri="http://schemas.openxmlformats.org/presentationml/2006/ole">
            <mc:AlternateContent xmlns:mc="http://schemas.openxmlformats.org/markup-compatibility/2006">
              <mc:Choice xmlns:v="urn:schemas-microsoft-com:vml" Requires="v">
                <p:oleObj spid="_x0000_s10405" name="Equation" r:id="rId23" imgW="1866090" imgH="215806" progId="Equation.3">
                  <p:embed/>
                </p:oleObj>
              </mc:Choice>
              <mc:Fallback>
                <p:oleObj name="Equation" r:id="rId23" imgW="1866090" imgH="215806"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05600" y="3496115"/>
                        <a:ext cx="3505200" cy="274638"/>
                      </a:xfrm>
                      <a:prstGeom prst="rect">
                        <a:avLst/>
                      </a:prstGeom>
                      <a:solidFill>
                        <a:srgbClr val="33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4" name="Object 18">
            <a:hlinkClick r:id="" action="ppaction://ole?verb=0"/>
          </p:cNvPr>
          <p:cNvGraphicFramePr>
            <a:graphicFrameLocks/>
          </p:cNvGraphicFramePr>
          <p:nvPr/>
        </p:nvGraphicFramePr>
        <p:xfrm>
          <a:off x="6705600" y="3760545"/>
          <a:ext cx="3505200" cy="274637"/>
        </p:xfrm>
        <a:graphic>
          <a:graphicData uri="http://schemas.openxmlformats.org/presentationml/2006/ole">
            <mc:AlternateContent xmlns:mc="http://schemas.openxmlformats.org/markup-compatibility/2006">
              <mc:Choice xmlns:v="urn:schemas-microsoft-com:vml" Requires="v">
                <p:oleObj spid="_x0000_s10406" name="Equation" r:id="rId25" imgW="2005729" imgH="215806" progId="Equation.3">
                  <p:embed/>
                </p:oleObj>
              </mc:Choice>
              <mc:Fallback>
                <p:oleObj name="Equation" r:id="rId25" imgW="2005729" imgH="215806"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05600" y="3760545"/>
                        <a:ext cx="3505200" cy="274637"/>
                      </a:xfrm>
                      <a:prstGeom prst="rect">
                        <a:avLst/>
                      </a:prstGeom>
                      <a:solidFill>
                        <a:srgbClr val="33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5" name="Object 19">
            <a:hlinkClick r:id="" action="ppaction://ole?verb=0"/>
          </p:cNvPr>
          <p:cNvGraphicFramePr>
            <a:graphicFrameLocks/>
          </p:cNvGraphicFramePr>
          <p:nvPr/>
        </p:nvGraphicFramePr>
        <p:xfrm>
          <a:off x="6705600" y="4024973"/>
          <a:ext cx="3505200" cy="290017"/>
        </p:xfrm>
        <a:graphic>
          <a:graphicData uri="http://schemas.openxmlformats.org/presentationml/2006/ole">
            <mc:AlternateContent xmlns:mc="http://schemas.openxmlformats.org/markup-compatibility/2006">
              <mc:Choice xmlns:v="urn:schemas-microsoft-com:vml" Requires="v">
                <p:oleObj spid="_x0000_s10407" name="Equation" r:id="rId27" imgW="1816100" imgH="228600" progId="Equation.3">
                  <p:embed/>
                </p:oleObj>
              </mc:Choice>
              <mc:Fallback>
                <p:oleObj name="Equation" r:id="rId27" imgW="1816100" imgH="228600"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705600" y="4024973"/>
                        <a:ext cx="3505200" cy="29001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6" name="Object 20">
            <a:hlinkClick r:id="" action="ppaction://ole?verb=0"/>
          </p:cNvPr>
          <p:cNvGraphicFramePr>
            <a:graphicFrameLocks/>
          </p:cNvGraphicFramePr>
          <p:nvPr/>
        </p:nvGraphicFramePr>
        <p:xfrm>
          <a:off x="6705600" y="4304781"/>
          <a:ext cx="3505200" cy="290017"/>
        </p:xfrm>
        <a:graphic>
          <a:graphicData uri="http://schemas.openxmlformats.org/presentationml/2006/ole">
            <mc:AlternateContent xmlns:mc="http://schemas.openxmlformats.org/markup-compatibility/2006">
              <mc:Choice xmlns:v="urn:schemas-microsoft-com:vml" Requires="v">
                <p:oleObj spid="_x0000_s10408" name="Equation" r:id="rId29" imgW="1981200" imgH="228600" progId="Equation.3">
                  <p:embed/>
                </p:oleObj>
              </mc:Choice>
              <mc:Fallback>
                <p:oleObj name="Equation" r:id="rId29" imgW="1981200" imgH="228600"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705600" y="4304781"/>
                        <a:ext cx="3505200" cy="29001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7" name="Object 21">
            <a:hlinkClick r:id="" action="ppaction://ole?verb=0"/>
          </p:cNvPr>
          <p:cNvGraphicFramePr>
            <a:graphicFrameLocks/>
          </p:cNvGraphicFramePr>
          <p:nvPr/>
        </p:nvGraphicFramePr>
        <p:xfrm>
          <a:off x="6705600" y="4584588"/>
          <a:ext cx="3505201" cy="292213"/>
        </p:xfrm>
        <a:graphic>
          <a:graphicData uri="http://schemas.openxmlformats.org/presentationml/2006/ole">
            <mc:AlternateContent xmlns:mc="http://schemas.openxmlformats.org/markup-compatibility/2006">
              <mc:Choice xmlns:v="urn:schemas-microsoft-com:vml" Requires="v">
                <p:oleObj spid="_x0000_s10409" name="Equation" r:id="rId31" imgW="2032000" imgH="228600" progId="Equation.3">
                  <p:embed/>
                </p:oleObj>
              </mc:Choice>
              <mc:Fallback>
                <p:oleObj name="Equation" r:id="rId31" imgW="2032000" imgH="228600" progId="Equation.3">
                  <p:embed/>
                  <p:pic>
                    <p:nvPicPr>
                      <p:cNvPr id="0" name=""/>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705600" y="4584588"/>
                        <a:ext cx="3505201" cy="29221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3" name="Object 3">
            <a:hlinkClick r:id="" action="ppaction://ole?verb=0"/>
          </p:cNvPr>
          <p:cNvGraphicFramePr>
            <a:graphicFrameLocks/>
          </p:cNvGraphicFramePr>
          <p:nvPr/>
        </p:nvGraphicFramePr>
        <p:xfrm>
          <a:off x="1828801" y="304800"/>
          <a:ext cx="3505200" cy="274638"/>
        </p:xfrm>
        <a:graphic>
          <a:graphicData uri="http://schemas.openxmlformats.org/presentationml/2006/ole">
            <mc:AlternateContent xmlns:mc="http://schemas.openxmlformats.org/markup-compatibility/2006">
              <mc:Choice xmlns:v="urn:schemas-microsoft-com:vml" Requires="v">
                <p:oleObj spid="_x0000_s11409" name="Equation" r:id="rId4" imgW="1637589" imgH="215806" progId="Equation.3">
                  <p:embed/>
                </p:oleObj>
              </mc:Choice>
              <mc:Fallback>
                <p:oleObj name="Equation" r:id="rId4" imgW="1637589" imgH="215806"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1" y="304800"/>
                        <a:ext cx="3505200" cy="274638"/>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6">
            <a:hlinkClick r:id="" action="ppaction://ole?verb=0"/>
          </p:cNvPr>
          <p:cNvGraphicFramePr>
            <a:graphicFrameLocks/>
          </p:cNvGraphicFramePr>
          <p:nvPr/>
        </p:nvGraphicFramePr>
        <p:xfrm>
          <a:off x="1828801" y="569229"/>
          <a:ext cx="3505200" cy="274638"/>
        </p:xfrm>
        <a:graphic>
          <a:graphicData uri="http://schemas.openxmlformats.org/presentationml/2006/ole">
            <mc:AlternateContent xmlns:mc="http://schemas.openxmlformats.org/markup-compatibility/2006">
              <mc:Choice xmlns:v="urn:schemas-microsoft-com:vml" Requires="v">
                <p:oleObj spid="_x0000_s11410" name="Equation" r:id="rId6" imgW="1841500" imgH="215900" progId="Equation.3">
                  <p:embed/>
                </p:oleObj>
              </mc:Choice>
              <mc:Fallback>
                <p:oleObj name="Equation" r:id="rId6" imgW="1841500" imgH="2159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1" y="569229"/>
                        <a:ext cx="3505200" cy="274638"/>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9" name="Object 9">
            <a:hlinkClick r:id="" action="ppaction://ole?verb=0"/>
          </p:cNvPr>
          <p:cNvGraphicFramePr>
            <a:graphicFrameLocks/>
          </p:cNvGraphicFramePr>
          <p:nvPr/>
        </p:nvGraphicFramePr>
        <p:xfrm>
          <a:off x="1828801" y="833659"/>
          <a:ext cx="3505200" cy="274637"/>
        </p:xfrm>
        <a:graphic>
          <a:graphicData uri="http://schemas.openxmlformats.org/presentationml/2006/ole">
            <mc:AlternateContent xmlns:mc="http://schemas.openxmlformats.org/markup-compatibility/2006">
              <mc:Choice xmlns:v="urn:schemas-microsoft-com:vml" Requires="v">
                <p:oleObj spid="_x0000_s11411" name="Equation" r:id="rId8" imgW="1828800" imgH="215900" progId="Equation.3">
                  <p:embed/>
                </p:oleObj>
              </mc:Choice>
              <mc:Fallback>
                <p:oleObj name="Equation" r:id="rId8" imgW="1828800" imgH="2159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1" y="833659"/>
                        <a:ext cx="3505200" cy="274637"/>
                      </a:xfrm>
                      <a:prstGeom prst="rect">
                        <a:avLst/>
                      </a:prstGeom>
                      <a:solidFill>
                        <a:srgbClr val="FF00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4" name="Object 14">
            <a:hlinkClick r:id="" action="ppaction://ole?verb=0"/>
          </p:cNvPr>
          <p:cNvGraphicFramePr>
            <a:graphicFrameLocks/>
          </p:cNvGraphicFramePr>
          <p:nvPr/>
        </p:nvGraphicFramePr>
        <p:xfrm>
          <a:off x="2349500" y="3686176"/>
          <a:ext cx="2465388" cy="276225"/>
        </p:xfrm>
        <a:graphic>
          <a:graphicData uri="http://schemas.openxmlformats.org/presentationml/2006/ole">
            <mc:AlternateContent xmlns:mc="http://schemas.openxmlformats.org/markup-compatibility/2006">
              <mc:Choice xmlns:v="urn:schemas-microsoft-com:vml" Requires="v">
                <p:oleObj spid="_x0000_s11412" name="Equation" r:id="rId10" imgW="1498320" imgH="203040" progId="Equation.3">
                  <p:embed/>
                </p:oleObj>
              </mc:Choice>
              <mc:Fallback>
                <p:oleObj name="Equation" r:id="rId10" imgW="1498320" imgH="203040" progId="Equation.3">
                  <p:embed/>
                  <p:pic>
                    <p:nvPicPr>
                      <p:cNvPr id="0" name=""/>
                      <p:cNvPicPr>
                        <a:picLocks noChangeArrowheads="1"/>
                      </p:cNvPicPr>
                      <p:nvPr/>
                    </p:nvPicPr>
                    <p:blipFill>
                      <a:blip r:embed="rId11"/>
                      <a:srcRect/>
                      <a:stretch>
                        <a:fillRect/>
                      </a:stretch>
                    </p:blipFill>
                    <p:spPr bwMode="auto">
                      <a:xfrm>
                        <a:off x="2349500" y="3686176"/>
                        <a:ext cx="2465388" cy="276225"/>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9" name="Object 15">
            <a:hlinkClick r:id="" action="ppaction://ole?verb=0"/>
          </p:cNvPr>
          <p:cNvGraphicFramePr>
            <a:graphicFrameLocks/>
          </p:cNvGraphicFramePr>
          <p:nvPr/>
        </p:nvGraphicFramePr>
        <p:xfrm>
          <a:off x="2349501" y="4000501"/>
          <a:ext cx="2462213" cy="276225"/>
        </p:xfrm>
        <a:graphic>
          <a:graphicData uri="http://schemas.openxmlformats.org/presentationml/2006/ole">
            <mc:AlternateContent xmlns:mc="http://schemas.openxmlformats.org/markup-compatibility/2006">
              <mc:Choice xmlns:v="urn:schemas-microsoft-com:vml" Requires="v">
                <p:oleObj spid="_x0000_s11413" name="Equation" r:id="rId12" imgW="1498320" imgH="203040" progId="Equation.3">
                  <p:embed/>
                </p:oleObj>
              </mc:Choice>
              <mc:Fallback>
                <p:oleObj name="Equation" r:id="rId12" imgW="1498320" imgH="203040" progId="Equation.3">
                  <p:embed/>
                  <p:pic>
                    <p:nvPicPr>
                      <p:cNvPr id="0" name=""/>
                      <p:cNvPicPr>
                        <a:picLocks noChangeArrowheads="1"/>
                      </p:cNvPicPr>
                      <p:nvPr/>
                    </p:nvPicPr>
                    <p:blipFill>
                      <a:blip r:embed="rId13"/>
                      <a:srcRect/>
                      <a:stretch>
                        <a:fillRect/>
                      </a:stretch>
                    </p:blipFill>
                    <p:spPr bwMode="auto">
                      <a:xfrm>
                        <a:off x="2349501" y="4000501"/>
                        <a:ext cx="2462213" cy="276225"/>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80" name="Object 16">
            <a:hlinkClick r:id="" action="ppaction://ole?verb=0"/>
          </p:cNvPr>
          <p:cNvGraphicFramePr>
            <a:graphicFrameLocks/>
          </p:cNvGraphicFramePr>
          <p:nvPr/>
        </p:nvGraphicFramePr>
        <p:xfrm>
          <a:off x="1890713" y="4524376"/>
          <a:ext cx="3382962" cy="276225"/>
        </p:xfrm>
        <a:graphic>
          <a:graphicData uri="http://schemas.openxmlformats.org/presentationml/2006/ole">
            <mc:AlternateContent xmlns:mc="http://schemas.openxmlformats.org/markup-compatibility/2006">
              <mc:Choice xmlns:v="urn:schemas-microsoft-com:vml" Requires="v">
                <p:oleObj spid="_x0000_s11414" name="Equation" r:id="rId14" imgW="2057400" imgH="203040" progId="Equation.3">
                  <p:embed/>
                </p:oleObj>
              </mc:Choice>
              <mc:Fallback>
                <p:oleObj name="Equation" r:id="rId14" imgW="2057400" imgH="203040" progId="Equation.3">
                  <p:embed/>
                  <p:pic>
                    <p:nvPicPr>
                      <p:cNvPr id="0" name=""/>
                      <p:cNvPicPr>
                        <a:picLocks noChangeArrowheads="1"/>
                      </p:cNvPicPr>
                      <p:nvPr/>
                    </p:nvPicPr>
                    <p:blipFill>
                      <a:blip r:embed="rId15"/>
                      <a:srcRect/>
                      <a:stretch>
                        <a:fillRect/>
                      </a:stretch>
                    </p:blipFill>
                    <p:spPr bwMode="auto">
                      <a:xfrm>
                        <a:off x="1890713" y="4524376"/>
                        <a:ext cx="3382962" cy="276225"/>
                      </a:xfrm>
                      <a:prstGeom prst="rect">
                        <a:avLst/>
                      </a:prstGeom>
                      <a:solidFill>
                        <a:srgbClr val="C3D8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TextBox 44"/>
          <p:cNvSpPr txBox="1"/>
          <p:nvPr/>
        </p:nvSpPr>
        <p:spPr>
          <a:xfrm>
            <a:off x="2743201" y="4182903"/>
            <a:ext cx="1676400" cy="369332"/>
          </a:xfrm>
          <a:prstGeom prst="rect">
            <a:avLst/>
          </a:prstGeom>
          <a:noFill/>
        </p:spPr>
        <p:txBody>
          <a:bodyPr wrap="square" rtlCol="0">
            <a:spAutoFit/>
          </a:bodyPr>
          <a:lstStyle/>
          <a:p>
            <a:pPr algn="ctr"/>
            <a:r>
              <a:rPr lang="en-US" dirty="0">
                <a:solidFill>
                  <a:prstClr val="black"/>
                </a:solidFill>
              </a:rPr>
              <a:t>…</a:t>
            </a:r>
          </a:p>
        </p:txBody>
      </p:sp>
      <p:graphicFrame>
        <p:nvGraphicFramePr>
          <p:cNvPr id="11281" name="Object 17">
            <a:hlinkClick r:id="" action="ppaction://ole?verb=0"/>
          </p:cNvPr>
          <p:cNvGraphicFramePr>
            <a:graphicFrameLocks/>
          </p:cNvGraphicFramePr>
          <p:nvPr/>
        </p:nvGraphicFramePr>
        <p:xfrm>
          <a:off x="3158332" y="5638800"/>
          <a:ext cx="846138" cy="381000"/>
        </p:xfrm>
        <a:graphic>
          <a:graphicData uri="http://schemas.openxmlformats.org/presentationml/2006/ole">
            <mc:AlternateContent xmlns:mc="http://schemas.openxmlformats.org/markup-compatibility/2006">
              <mc:Choice xmlns:v="urn:schemas-microsoft-com:vml" Requires="v">
                <p:oleObj spid="_x0000_s11415" name="Equation" r:id="rId16" imgW="494870" imgH="203024" progId="Equation.3">
                  <p:embed/>
                </p:oleObj>
              </mc:Choice>
              <mc:Fallback>
                <p:oleObj name="Equation" r:id="rId16" imgW="494870" imgH="203024"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58332" y="5638800"/>
                        <a:ext cx="846138" cy="38100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2" name="Object 16">
            <a:hlinkClick r:id="" action="ppaction://ole?verb=0"/>
          </p:cNvPr>
          <p:cNvGraphicFramePr>
            <a:graphicFrameLocks/>
          </p:cNvGraphicFramePr>
          <p:nvPr/>
        </p:nvGraphicFramePr>
        <p:xfrm>
          <a:off x="1828802" y="1098086"/>
          <a:ext cx="3505201" cy="274638"/>
        </p:xfrm>
        <a:graphic>
          <a:graphicData uri="http://schemas.openxmlformats.org/presentationml/2006/ole">
            <mc:AlternateContent xmlns:mc="http://schemas.openxmlformats.org/markup-compatibility/2006">
              <mc:Choice xmlns:v="urn:schemas-microsoft-com:vml" Requires="v">
                <p:oleObj spid="_x0000_s11416" name="Equation" r:id="rId18" imgW="1803400" imgH="215900" progId="Equation.3">
                  <p:embed/>
                </p:oleObj>
              </mc:Choice>
              <mc:Fallback>
                <p:oleObj name="Equation" r:id="rId18" imgW="1803400" imgH="21590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8802" y="1098086"/>
                        <a:ext cx="3505201" cy="274638"/>
                      </a:xfrm>
                      <a:prstGeom prst="rect">
                        <a:avLst/>
                      </a:prstGeom>
                      <a:solidFill>
                        <a:srgbClr val="33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3" name="Object 17">
            <a:hlinkClick r:id="" action="ppaction://ole?verb=0"/>
          </p:cNvPr>
          <p:cNvGraphicFramePr>
            <a:graphicFrameLocks/>
          </p:cNvGraphicFramePr>
          <p:nvPr/>
        </p:nvGraphicFramePr>
        <p:xfrm>
          <a:off x="1828801" y="1362515"/>
          <a:ext cx="3505200" cy="274638"/>
        </p:xfrm>
        <a:graphic>
          <a:graphicData uri="http://schemas.openxmlformats.org/presentationml/2006/ole">
            <mc:AlternateContent xmlns:mc="http://schemas.openxmlformats.org/markup-compatibility/2006">
              <mc:Choice xmlns:v="urn:schemas-microsoft-com:vml" Requires="v">
                <p:oleObj spid="_x0000_s11417" name="Equation" r:id="rId20" imgW="1866090" imgH="215806" progId="Equation.3">
                  <p:embed/>
                </p:oleObj>
              </mc:Choice>
              <mc:Fallback>
                <p:oleObj name="Equation" r:id="rId20" imgW="1866090" imgH="215806"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28801" y="1362515"/>
                        <a:ext cx="3505200" cy="274638"/>
                      </a:xfrm>
                      <a:prstGeom prst="rect">
                        <a:avLst/>
                      </a:prstGeom>
                      <a:solidFill>
                        <a:srgbClr val="33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4" name="Object 18">
            <a:hlinkClick r:id="" action="ppaction://ole?verb=0"/>
          </p:cNvPr>
          <p:cNvGraphicFramePr>
            <a:graphicFrameLocks/>
          </p:cNvGraphicFramePr>
          <p:nvPr/>
        </p:nvGraphicFramePr>
        <p:xfrm>
          <a:off x="1828801" y="1626945"/>
          <a:ext cx="3505200" cy="274637"/>
        </p:xfrm>
        <a:graphic>
          <a:graphicData uri="http://schemas.openxmlformats.org/presentationml/2006/ole">
            <mc:AlternateContent xmlns:mc="http://schemas.openxmlformats.org/markup-compatibility/2006">
              <mc:Choice xmlns:v="urn:schemas-microsoft-com:vml" Requires="v">
                <p:oleObj spid="_x0000_s11418" name="Equation" r:id="rId22" imgW="2005729" imgH="215806" progId="Equation.3">
                  <p:embed/>
                </p:oleObj>
              </mc:Choice>
              <mc:Fallback>
                <p:oleObj name="Equation" r:id="rId22" imgW="2005729" imgH="215806"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28801" y="1626945"/>
                        <a:ext cx="3505200" cy="274637"/>
                      </a:xfrm>
                      <a:prstGeom prst="rect">
                        <a:avLst/>
                      </a:prstGeom>
                      <a:solidFill>
                        <a:srgbClr val="33CC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5" name="Object 19">
            <a:hlinkClick r:id="" action="ppaction://ole?verb=0"/>
          </p:cNvPr>
          <p:cNvGraphicFramePr>
            <a:graphicFrameLocks/>
          </p:cNvGraphicFramePr>
          <p:nvPr/>
        </p:nvGraphicFramePr>
        <p:xfrm>
          <a:off x="1828801" y="1891373"/>
          <a:ext cx="3505200" cy="290017"/>
        </p:xfrm>
        <a:graphic>
          <a:graphicData uri="http://schemas.openxmlformats.org/presentationml/2006/ole">
            <mc:AlternateContent xmlns:mc="http://schemas.openxmlformats.org/markup-compatibility/2006">
              <mc:Choice xmlns:v="urn:schemas-microsoft-com:vml" Requires="v">
                <p:oleObj spid="_x0000_s11419" name="Equation" r:id="rId24" imgW="1816100" imgH="228600" progId="Equation.3">
                  <p:embed/>
                </p:oleObj>
              </mc:Choice>
              <mc:Fallback>
                <p:oleObj name="Equation" r:id="rId24" imgW="1816100" imgH="228600"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28801" y="1891373"/>
                        <a:ext cx="3505200" cy="29001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6" name="Object 20">
            <a:hlinkClick r:id="" action="ppaction://ole?verb=0"/>
          </p:cNvPr>
          <p:cNvGraphicFramePr>
            <a:graphicFrameLocks/>
          </p:cNvGraphicFramePr>
          <p:nvPr/>
        </p:nvGraphicFramePr>
        <p:xfrm>
          <a:off x="1828801" y="2171181"/>
          <a:ext cx="3505200" cy="290017"/>
        </p:xfrm>
        <a:graphic>
          <a:graphicData uri="http://schemas.openxmlformats.org/presentationml/2006/ole">
            <mc:AlternateContent xmlns:mc="http://schemas.openxmlformats.org/markup-compatibility/2006">
              <mc:Choice xmlns:v="urn:schemas-microsoft-com:vml" Requires="v">
                <p:oleObj spid="_x0000_s11420" name="Equation" r:id="rId26" imgW="1981200" imgH="228600" progId="Equation.3">
                  <p:embed/>
                </p:oleObj>
              </mc:Choice>
              <mc:Fallback>
                <p:oleObj name="Equation" r:id="rId26" imgW="1981200" imgH="228600" progId="Equation.3">
                  <p:embed/>
                  <p:pic>
                    <p:nvPicPr>
                      <p:cNvPr id="0" name=""/>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828801" y="2171181"/>
                        <a:ext cx="3505200" cy="29001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7" name="Object 21">
            <a:hlinkClick r:id="" action="ppaction://ole?verb=0"/>
          </p:cNvPr>
          <p:cNvGraphicFramePr>
            <a:graphicFrameLocks/>
          </p:cNvGraphicFramePr>
          <p:nvPr/>
        </p:nvGraphicFramePr>
        <p:xfrm>
          <a:off x="1828802" y="2450988"/>
          <a:ext cx="3505201" cy="292213"/>
        </p:xfrm>
        <a:graphic>
          <a:graphicData uri="http://schemas.openxmlformats.org/presentationml/2006/ole">
            <mc:AlternateContent xmlns:mc="http://schemas.openxmlformats.org/markup-compatibility/2006">
              <mc:Choice xmlns:v="urn:schemas-microsoft-com:vml" Requires="v">
                <p:oleObj spid="_x0000_s11421" name="Equation" r:id="rId28" imgW="2032000" imgH="228600" progId="Equation.3">
                  <p:embed/>
                </p:oleObj>
              </mc:Choice>
              <mc:Fallback>
                <p:oleObj name="Equation" r:id="rId28" imgW="2032000" imgH="228600" progId="Equation.3">
                  <p:embed/>
                  <p:pic>
                    <p:nvPicPr>
                      <p:cNvPr id="0" name=""/>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28802" y="2450988"/>
                        <a:ext cx="3505201" cy="29221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TextBox 45"/>
          <p:cNvSpPr txBox="1"/>
          <p:nvPr/>
        </p:nvSpPr>
        <p:spPr>
          <a:xfrm>
            <a:off x="6858000" y="228601"/>
            <a:ext cx="2133600" cy="1015663"/>
          </a:xfrm>
          <a:prstGeom prst="rect">
            <a:avLst/>
          </a:prstGeom>
          <a:solidFill>
            <a:schemeClr val="accent6">
              <a:lumMod val="60000"/>
              <a:lumOff val="40000"/>
            </a:schemeClr>
          </a:solidFill>
        </p:spPr>
        <p:txBody>
          <a:bodyPr wrap="square" rtlCol="0">
            <a:spAutoFit/>
          </a:bodyPr>
          <a:lstStyle/>
          <a:p>
            <a:pPr algn="ctr"/>
            <a:r>
              <a:rPr lang="en-US" sz="2000" dirty="0">
                <a:solidFill>
                  <a:prstClr val="black"/>
                </a:solidFill>
              </a:rPr>
              <a:t>How do we convert this to Ax=b form?</a:t>
            </a:r>
          </a:p>
        </p:txBody>
      </p:sp>
      <p:sp>
        <p:nvSpPr>
          <p:cNvPr id="47" name="TextBox 46"/>
          <p:cNvSpPr txBox="1"/>
          <p:nvPr/>
        </p:nvSpPr>
        <p:spPr>
          <a:xfrm>
            <a:off x="2743201" y="4800600"/>
            <a:ext cx="1676400" cy="338554"/>
          </a:xfrm>
          <a:prstGeom prst="rect">
            <a:avLst/>
          </a:prstGeom>
          <a:noFill/>
        </p:spPr>
        <p:txBody>
          <a:bodyPr wrap="square" rtlCol="0">
            <a:spAutoFit/>
          </a:bodyPr>
          <a:lstStyle/>
          <a:p>
            <a:pPr algn="ctr"/>
            <a:r>
              <a:rPr lang="en-US" sz="1600" dirty="0">
                <a:solidFill>
                  <a:prstClr val="black"/>
                </a:solidFill>
              </a:rPr>
              <a:t>254 equations</a:t>
            </a:r>
          </a:p>
        </p:txBody>
      </p:sp>
      <p:sp>
        <p:nvSpPr>
          <p:cNvPr id="48" name="TextBox 47"/>
          <p:cNvSpPr txBox="1"/>
          <p:nvPr/>
        </p:nvSpPr>
        <p:spPr>
          <a:xfrm>
            <a:off x="1828801" y="2743200"/>
            <a:ext cx="3505200" cy="338554"/>
          </a:xfrm>
          <a:prstGeom prst="rect">
            <a:avLst/>
          </a:prstGeom>
          <a:noFill/>
        </p:spPr>
        <p:txBody>
          <a:bodyPr wrap="square" rtlCol="0">
            <a:spAutoFit/>
          </a:bodyPr>
          <a:lstStyle/>
          <a:p>
            <a:pPr algn="ctr"/>
            <a:r>
              <a:rPr lang="en-US" sz="1600" dirty="0" err="1">
                <a:solidFill>
                  <a:prstClr val="black"/>
                </a:solidFill>
              </a:rPr>
              <a:t>num_samples</a:t>
            </a:r>
            <a:r>
              <a:rPr lang="en-US" sz="1600" dirty="0">
                <a:solidFill>
                  <a:prstClr val="black"/>
                </a:solidFill>
              </a:rPr>
              <a:t> * </a:t>
            </a:r>
            <a:r>
              <a:rPr lang="en-US" sz="1600" dirty="0" err="1">
                <a:solidFill>
                  <a:prstClr val="black"/>
                </a:solidFill>
              </a:rPr>
              <a:t>num_images</a:t>
            </a:r>
            <a:r>
              <a:rPr lang="en-US" sz="1600" dirty="0">
                <a:solidFill>
                  <a:prstClr val="black"/>
                </a:solidFill>
              </a:rPr>
              <a:t> equations</a:t>
            </a:r>
          </a:p>
        </p:txBody>
      </p:sp>
      <p:sp>
        <p:nvSpPr>
          <p:cNvPr id="50" name="TextBox 49"/>
          <p:cNvSpPr txBox="1"/>
          <p:nvPr/>
        </p:nvSpPr>
        <p:spPr>
          <a:xfrm>
            <a:off x="2743201" y="6096000"/>
            <a:ext cx="1676400" cy="338554"/>
          </a:xfrm>
          <a:prstGeom prst="rect">
            <a:avLst/>
          </a:prstGeom>
          <a:noFill/>
        </p:spPr>
        <p:txBody>
          <a:bodyPr wrap="square" rtlCol="0">
            <a:spAutoFit/>
          </a:bodyPr>
          <a:lstStyle/>
          <a:p>
            <a:pPr algn="ctr"/>
            <a:r>
              <a:rPr lang="en-US" sz="1600" dirty="0">
                <a:solidFill>
                  <a:prstClr val="black"/>
                </a:solidFill>
              </a:rPr>
              <a:t>1 equation</a:t>
            </a:r>
          </a:p>
        </p:txBody>
      </p:sp>
      <p:sp>
        <p:nvSpPr>
          <p:cNvPr id="52" name="TextBox 51"/>
          <p:cNvSpPr txBox="1"/>
          <p:nvPr/>
        </p:nvSpPr>
        <p:spPr>
          <a:xfrm>
            <a:off x="7010400" y="1828801"/>
            <a:ext cx="3505200" cy="461665"/>
          </a:xfrm>
          <a:prstGeom prst="rect">
            <a:avLst/>
          </a:prstGeom>
          <a:noFill/>
        </p:spPr>
        <p:txBody>
          <a:bodyPr wrap="square" rtlCol="0">
            <a:spAutoFit/>
          </a:bodyPr>
          <a:lstStyle/>
          <a:p>
            <a:r>
              <a:rPr lang="en-US" sz="2400" dirty="0">
                <a:solidFill>
                  <a:prstClr val="black"/>
                </a:solidFill>
              </a:rPr>
              <a:t>A                  x        =            b</a:t>
            </a:r>
          </a:p>
        </p:txBody>
      </p:sp>
      <p:sp>
        <p:nvSpPr>
          <p:cNvPr id="54" name="Rectangle 53"/>
          <p:cNvSpPr/>
          <p:nvPr/>
        </p:nvSpPr>
        <p:spPr>
          <a:xfrm>
            <a:off x="6553200" y="2442865"/>
            <a:ext cx="1600200" cy="281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8382000" y="2442865"/>
            <a:ext cx="304800" cy="16002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10058400" y="2442865"/>
            <a:ext cx="304800" cy="281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10058400" y="4119265"/>
            <a:ext cx="304800" cy="1143000"/>
          </a:xfrm>
          <a:prstGeom prst="rect">
            <a:avLst/>
          </a:prstGeom>
          <a:solidFill>
            <a:srgbClr val="C4DA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10058400" y="5109865"/>
            <a:ext cx="304800" cy="152400"/>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6553200" y="4119265"/>
            <a:ext cx="1600200" cy="1143000"/>
          </a:xfrm>
          <a:prstGeom prst="rect">
            <a:avLst/>
          </a:prstGeom>
          <a:solidFill>
            <a:srgbClr val="C4DA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6553200" y="5109865"/>
            <a:ext cx="1600200" cy="152400"/>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TextBox 64"/>
          <p:cNvSpPr txBox="1"/>
          <p:nvPr/>
        </p:nvSpPr>
        <p:spPr>
          <a:xfrm>
            <a:off x="6172200" y="5033666"/>
            <a:ext cx="381000" cy="276999"/>
          </a:xfrm>
          <a:prstGeom prst="rect">
            <a:avLst/>
          </a:prstGeom>
          <a:noFill/>
        </p:spPr>
        <p:txBody>
          <a:bodyPr wrap="square" rtlCol="0">
            <a:spAutoFit/>
          </a:bodyPr>
          <a:lstStyle/>
          <a:p>
            <a:pPr algn="r"/>
            <a:r>
              <a:rPr lang="en-US" sz="1200" dirty="0">
                <a:solidFill>
                  <a:prstClr val="black"/>
                </a:solidFill>
              </a:rPr>
              <a:t>1</a:t>
            </a:r>
          </a:p>
        </p:txBody>
      </p:sp>
      <p:sp>
        <p:nvSpPr>
          <p:cNvPr id="66" name="TextBox 65"/>
          <p:cNvSpPr txBox="1"/>
          <p:nvPr/>
        </p:nvSpPr>
        <p:spPr>
          <a:xfrm>
            <a:off x="5943600" y="4528067"/>
            <a:ext cx="609600" cy="276999"/>
          </a:xfrm>
          <a:prstGeom prst="rect">
            <a:avLst/>
          </a:prstGeom>
          <a:noFill/>
        </p:spPr>
        <p:txBody>
          <a:bodyPr wrap="square" rtlCol="0">
            <a:spAutoFit/>
          </a:bodyPr>
          <a:lstStyle/>
          <a:p>
            <a:pPr algn="r"/>
            <a:r>
              <a:rPr lang="en-US" sz="1200" dirty="0">
                <a:solidFill>
                  <a:prstClr val="black"/>
                </a:solidFill>
              </a:rPr>
              <a:t>254</a:t>
            </a:r>
          </a:p>
        </p:txBody>
      </p:sp>
      <p:sp>
        <p:nvSpPr>
          <p:cNvPr id="67" name="TextBox 66"/>
          <p:cNvSpPr txBox="1"/>
          <p:nvPr/>
        </p:nvSpPr>
        <p:spPr>
          <a:xfrm>
            <a:off x="5410200" y="2971801"/>
            <a:ext cx="1143000" cy="461665"/>
          </a:xfrm>
          <a:prstGeom prst="rect">
            <a:avLst/>
          </a:prstGeom>
          <a:noFill/>
        </p:spPr>
        <p:txBody>
          <a:bodyPr wrap="square" rtlCol="0">
            <a:spAutoFit/>
          </a:bodyPr>
          <a:lstStyle/>
          <a:p>
            <a:pPr algn="r"/>
            <a:r>
              <a:rPr lang="en-US" sz="1200" dirty="0" err="1">
                <a:solidFill>
                  <a:prstClr val="black"/>
                </a:solidFill>
              </a:rPr>
              <a:t>num_samples</a:t>
            </a:r>
            <a:r>
              <a:rPr lang="en-US" sz="1200" dirty="0">
                <a:solidFill>
                  <a:prstClr val="black"/>
                </a:solidFill>
              </a:rPr>
              <a:t> * </a:t>
            </a:r>
            <a:r>
              <a:rPr lang="en-US" sz="1200" dirty="0" err="1">
                <a:solidFill>
                  <a:prstClr val="black"/>
                </a:solidFill>
              </a:rPr>
              <a:t>num_images</a:t>
            </a:r>
            <a:endParaRPr lang="en-US" sz="1200" dirty="0">
              <a:solidFill>
                <a:prstClr val="black"/>
              </a:solidFill>
            </a:endParaRPr>
          </a:p>
        </p:txBody>
      </p:sp>
      <p:sp>
        <p:nvSpPr>
          <p:cNvPr id="68" name="TextBox 67"/>
          <p:cNvSpPr txBox="1"/>
          <p:nvPr/>
        </p:nvSpPr>
        <p:spPr>
          <a:xfrm>
            <a:off x="8639175" y="2595266"/>
            <a:ext cx="1143000" cy="276999"/>
          </a:xfrm>
          <a:prstGeom prst="rect">
            <a:avLst/>
          </a:prstGeom>
          <a:noFill/>
        </p:spPr>
        <p:txBody>
          <a:bodyPr wrap="square" rtlCol="0">
            <a:spAutoFit/>
          </a:bodyPr>
          <a:lstStyle/>
          <a:p>
            <a:r>
              <a:rPr lang="en-US" sz="1200" dirty="0">
                <a:solidFill>
                  <a:prstClr val="black"/>
                </a:solidFill>
              </a:rPr>
              <a:t>256</a:t>
            </a:r>
          </a:p>
        </p:txBody>
      </p:sp>
      <p:sp>
        <p:nvSpPr>
          <p:cNvPr id="69" name="TextBox 68"/>
          <p:cNvSpPr txBox="1"/>
          <p:nvPr/>
        </p:nvSpPr>
        <p:spPr>
          <a:xfrm>
            <a:off x="6781800" y="5262266"/>
            <a:ext cx="1143000" cy="461665"/>
          </a:xfrm>
          <a:prstGeom prst="rect">
            <a:avLst/>
          </a:prstGeom>
          <a:noFill/>
        </p:spPr>
        <p:txBody>
          <a:bodyPr wrap="square" rtlCol="0">
            <a:spAutoFit/>
          </a:bodyPr>
          <a:lstStyle/>
          <a:p>
            <a:pPr algn="ctr"/>
            <a:r>
              <a:rPr lang="en-US" sz="1200" dirty="0">
                <a:solidFill>
                  <a:prstClr val="black"/>
                </a:solidFill>
              </a:rPr>
              <a:t>256 + </a:t>
            </a:r>
            <a:r>
              <a:rPr lang="en-US" sz="1200" dirty="0" err="1">
                <a:solidFill>
                  <a:prstClr val="black"/>
                </a:solidFill>
              </a:rPr>
              <a:t>num_samples</a:t>
            </a:r>
            <a:endParaRPr lang="en-US" sz="1200" dirty="0">
              <a:solidFill>
                <a:prstClr val="black"/>
              </a:solidFill>
            </a:endParaRPr>
          </a:p>
        </p:txBody>
      </p:sp>
      <p:sp>
        <p:nvSpPr>
          <p:cNvPr id="70" name="TextBox 69"/>
          <p:cNvSpPr txBox="1"/>
          <p:nvPr/>
        </p:nvSpPr>
        <p:spPr>
          <a:xfrm>
            <a:off x="8334375" y="4043066"/>
            <a:ext cx="381000" cy="276999"/>
          </a:xfrm>
          <a:prstGeom prst="rect">
            <a:avLst/>
          </a:prstGeom>
          <a:noFill/>
        </p:spPr>
        <p:txBody>
          <a:bodyPr wrap="square" rtlCol="0">
            <a:spAutoFit/>
          </a:bodyPr>
          <a:lstStyle/>
          <a:p>
            <a:pPr algn="ctr"/>
            <a:r>
              <a:rPr lang="en-US" sz="1200" dirty="0">
                <a:solidFill>
                  <a:prstClr val="black"/>
                </a:solidFill>
              </a:rPr>
              <a:t>1</a:t>
            </a:r>
          </a:p>
        </p:txBody>
      </p:sp>
      <p:sp>
        <p:nvSpPr>
          <p:cNvPr id="71" name="TextBox 70"/>
          <p:cNvSpPr txBox="1"/>
          <p:nvPr/>
        </p:nvSpPr>
        <p:spPr>
          <a:xfrm>
            <a:off x="10020300" y="5271791"/>
            <a:ext cx="381000" cy="276999"/>
          </a:xfrm>
          <a:prstGeom prst="rect">
            <a:avLst/>
          </a:prstGeom>
          <a:noFill/>
        </p:spPr>
        <p:txBody>
          <a:bodyPr wrap="square" rtlCol="0">
            <a:spAutoFit/>
          </a:bodyPr>
          <a:lstStyle/>
          <a:p>
            <a:pPr algn="ctr"/>
            <a:r>
              <a:rPr lang="en-US" sz="1200" dirty="0">
                <a:solidFill>
                  <a:prstClr val="black"/>
                </a:solidFill>
              </a:rPr>
              <a:t>1</a:t>
            </a:r>
          </a:p>
        </p:txBody>
      </p:sp>
      <p:sp>
        <p:nvSpPr>
          <p:cNvPr id="72" name="Rectangle 71"/>
          <p:cNvSpPr/>
          <p:nvPr/>
        </p:nvSpPr>
        <p:spPr>
          <a:xfrm>
            <a:off x="8382000" y="2442865"/>
            <a:ext cx="304800" cy="5334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TextBox 72"/>
          <p:cNvSpPr txBox="1"/>
          <p:nvPr/>
        </p:nvSpPr>
        <p:spPr>
          <a:xfrm>
            <a:off x="8639175" y="3385067"/>
            <a:ext cx="1143000" cy="276999"/>
          </a:xfrm>
          <a:prstGeom prst="rect">
            <a:avLst/>
          </a:prstGeom>
          <a:noFill/>
        </p:spPr>
        <p:txBody>
          <a:bodyPr wrap="square" rtlCol="0">
            <a:spAutoFit/>
          </a:bodyPr>
          <a:lstStyle/>
          <a:p>
            <a:r>
              <a:rPr lang="en-US" sz="1200" dirty="0" err="1">
                <a:solidFill>
                  <a:prstClr val="black"/>
                </a:solidFill>
              </a:rPr>
              <a:t>num_samples</a:t>
            </a:r>
            <a:endParaRPr lang="en-US" sz="1200" dirty="0">
              <a:solidFill>
                <a:prstClr val="black"/>
              </a:solidFill>
            </a:endParaRPr>
          </a:p>
        </p:txBody>
      </p:sp>
      <p:sp>
        <p:nvSpPr>
          <p:cNvPr id="74" name="TextBox 73"/>
          <p:cNvSpPr txBox="1"/>
          <p:nvPr/>
        </p:nvSpPr>
        <p:spPr>
          <a:xfrm>
            <a:off x="8811039" y="5820033"/>
            <a:ext cx="1219200" cy="523220"/>
          </a:xfrm>
          <a:prstGeom prst="rect">
            <a:avLst/>
          </a:prstGeom>
          <a:solidFill>
            <a:schemeClr val="accent6">
              <a:lumMod val="60000"/>
              <a:lumOff val="40000"/>
            </a:schemeClr>
          </a:solidFill>
        </p:spPr>
        <p:txBody>
          <a:bodyPr wrap="square" rtlCol="0">
            <a:spAutoFit/>
          </a:bodyPr>
          <a:lstStyle/>
          <a:p>
            <a:r>
              <a:rPr lang="en-US" sz="2800" dirty="0">
                <a:solidFill>
                  <a:prstClr val="black"/>
                </a:solidFill>
              </a:rPr>
              <a:t>x = A\b</a:t>
            </a:r>
          </a:p>
        </p:txBody>
      </p:sp>
      <p:cxnSp>
        <p:nvCxnSpPr>
          <p:cNvPr id="76" name="Straight Connector 75"/>
          <p:cNvCxnSpPr/>
          <p:nvPr/>
        </p:nvCxnSpPr>
        <p:spPr>
          <a:xfrm>
            <a:off x="7162800" y="2438400"/>
            <a:ext cx="0" cy="281940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597596" y="24384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a:off x="7162800" y="24384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6705600" y="25146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7162800" y="25146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6834147" y="25908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a:off x="7162800" y="25908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6641992" y="26670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a:off x="6773849" y="27432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a:off x="6934200" y="28194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7239000" y="26670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7239000" y="27432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7239000" y="2819400"/>
            <a:ext cx="76200" cy="76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7277101" y="3206235"/>
            <a:ext cx="778897" cy="461665"/>
          </a:xfrm>
          <a:prstGeom prst="rect">
            <a:avLst/>
          </a:prstGeom>
          <a:noFill/>
        </p:spPr>
        <p:txBody>
          <a:bodyPr wrap="square" rtlCol="0">
            <a:spAutoFit/>
          </a:bodyPr>
          <a:lstStyle/>
          <a:p>
            <a:r>
              <a:rPr lang="en-US" sz="1200" dirty="0">
                <a:solidFill>
                  <a:prstClr val="black"/>
                </a:solidFill>
              </a:rPr>
              <a:t>non-zero entries</a:t>
            </a:r>
          </a:p>
        </p:txBody>
      </p:sp>
      <p:cxnSp>
        <p:nvCxnSpPr>
          <p:cNvPr id="4" name="Straight Arrow Connector 3"/>
          <p:cNvCxnSpPr/>
          <p:nvPr/>
        </p:nvCxnSpPr>
        <p:spPr>
          <a:xfrm flipH="1" flipV="1">
            <a:off x="7315200" y="2912477"/>
            <a:ext cx="228600" cy="3304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 xmlns:a16="http://schemas.microsoft.com/office/drawing/2014/main" id="{28A9CF92-EE3E-4D12-ACF3-A7B5BFC2612D}"/>
              </a:ext>
            </a:extLst>
          </p:cNvPr>
          <p:cNvSpPr txBox="1"/>
          <p:nvPr/>
        </p:nvSpPr>
        <p:spPr>
          <a:xfrm>
            <a:off x="10114722" y="5838663"/>
            <a:ext cx="2057400" cy="461665"/>
          </a:xfrm>
          <a:prstGeom prst="rect">
            <a:avLst/>
          </a:prstGeom>
          <a:noFill/>
        </p:spPr>
        <p:txBody>
          <a:bodyPr wrap="square" rtlCol="0">
            <a:spAutoFit/>
          </a:bodyPr>
          <a:lstStyle/>
          <a:p>
            <a:pPr eaLnBrk="0" fontAlgn="base" hangingPunct="0">
              <a:spcBef>
                <a:spcPct val="0"/>
              </a:spcBef>
              <a:spcAft>
                <a:spcPct val="0"/>
              </a:spcAft>
            </a:pPr>
            <a:r>
              <a:rPr lang="en-GB" sz="2400" dirty="0">
                <a:solidFill>
                  <a:prstClr val="black"/>
                </a:solidFill>
                <a:latin typeface="Arial" charset="0"/>
              </a:rPr>
              <a:t>MATLAB</a:t>
            </a:r>
            <a:endParaRPr lang="en-US" sz="2400" dirty="0">
              <a:solidFill>
                <a:prstClr val="black"/>
              </a:solidFill>
              <a:latin typeface="Arial" charset="0"/>
            </a:endParaRPr>
          </a:p>
        </p:txBody>
      </p:sp>
      <p:sp>
        <p:nvSpPr>
          <p:cNvPr id="5" name="TextBox 4">
            <a:extLst>
              <a:ext uri="{FF2B5EF4-FFF2-40B4-BE49-F238E27FC236}">
                <a16:creationId xmlns="" xmlns:a16="http://schemas.microsoft.com/office/drawing/2014/main" id="{049B4605-8223-4CB0-8285-3C39A87819F9}"/>
              </a:ext>
            </a:extLst>
          </p:cNvPr>
          <p:cNvSpPr txBox="1"/>
          <p:nvPr/>
        </p:nvSpPr>
        <p:spPr>
          <a:xfrm>
            <a:off x="10134600" y="6300328"/>
            <a:ext cx="2057400" cy="461665"/>
          </a:xfrm>
          <a:prstGeom prst="rect">
            <a:avLst/>
          </a:prstGeom>
          <a:noFill/>
        </p:spPr>
        <p:txBody>
          <a:bodyPr wrap="square" rtlCol="0">
            <a:spAutoFit/>
          </a:bodyPr>
          <a:lstStyle/>
          <a:p>
            <a:pPr eaLnBrk="0" fontAlgn="base" hangingPunct="0">
              <a:spcBef>
                <a:spcPct val="0"/>
              </a:spcBef>
              <a:spcAft>
                <a:spcPct val="0"/>
              </a:spcAft>
            </a:pPr>
            <a:r>
              <a:rPr lang="en-GB" sz="2400" dirty="0">
                <a:solidFill>
                  <a:prstClr val="black"/>
                </a:solidFill>
                <a:latin typeface="Arial" charset="0"/>
              </a:rPr>
              <a:t>Python</a:t>
            </a:r>
            <a:endParaRPr lang="en-US" sz="2400" dirty="0">
              <a:solidFill>
                <a:prstClr val="black"/>
              </a:solidFill>
              <a:latin typeface="Arial" charset="0"/>
            </a:endParaRPr>
          </a:p>
        </p:txBody>
      </p:sp>
      <p:sp>
        <p:nvSpPr>
          <p:cNvPr id="6" name="Rectangle 15">
            <a:extLst>
              <a:ext uri="{FF2B5EF4-FFF2-40B4-BE49-F238E27FC236}">
                <a16:creationId xmlns="" xmlns:a16="http://schemas.microsoft.com/office/drawing/2014/main" id="{DFA69423-8982-49E4-81F6-35A7795F892D}"/>
              </a:ext>
            </a:extLst>
          </p:cNvPr>
          <p:cNvSpPr>
            <a:spLocks noChangeArrowheads="1"/>
          </p:cNvSpPr>
          <p:nvPr/>
        </p:nvSpPr>
        <p:spPr bwMode="auto">
          <a:xfrm>
            <a:off x="7515639" y="6346494"/>
            <a:ext cx="12954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dirty="0">
              <a:solidFill>
                <a:prstClr val="black"/>
              </a:solidFill>
              <a:latin typeface="Arial" panose="020B0604020202020204" pitchFamily="34" charset="0"/>
            </a:endParaRPr>
          </a:p>
        </p:txBody>
      </p:sp>
      <p:sp>
        <p:nvSpPr>
          <p:cNvPr id="56" name="TextBox 55">
            <a:extLst>
              <a:ext uri="{FF2B5EF4-FFF2-40B4-BE49-F238E27FC236}">
                <a16:creationId xmlns="" xmlns:a16="http://schemas.microsoft.com/office/drawing/2014/main" id="{DA879F83-7FA0-4541-A89D-812B4872993E}"/>
              </a:ext>
            </a:extLst>
          </p:cNvPr>
          <p:cNvSpPr txBox="1"/>
          <p:nvPr/>
        </p:nvSpPr>
        <p:spPr>
          <a:xfrm>
            <a:off x="7391399" y="6300328"/>
            <a:ext cx="2638839" cy="400110"/>
          </a:xfrm>
          <a:prstGeom prst="rect">
            <a:avLst/>
          </a:prstGeom>
          <a:solidFill>
            <a:schemeClr val="accent6">
              <a:lumMod val="60000"/>
              <a:lumOff val="40000"/>
            </a:schemeClr>
          </a:solidFill>
        </p:spPr>
        <p:txBody>
          <a:bodyPr wrap="square" rtlCol="0">
            <a:spAutoFit/>
          </a:bodyPr>
          <a:lstStyle/>
          <a:p>
            <a:pPr eaLnBrk="0" fontAlgn="base" hangingPunct="0">
              <a:spcBef>
                <a:spcPct val="0"/>
              </a:spcBef>
              <a:spcAft>
                <a:spcPct val="0"/>
              </a:spcAft>
            </a:pPr>
            <a:r>
              <a:rPr lang="en-US" altLang="en-US" sz="2000" dirty="0" err="1">
                <a:solidFill>
                  <a:srgbClr val="333333"/>
                </a:solidFill>
                <a:latin typeface="inherit"/>
              </a:rPr>
              <a:t>numpy.linalg.</a:t>
            </a:r>
            <a:r>
              <a:rPr lang="en-US" altLang="en-US" sz="2000" b="1" dirty="0" err="1">
                <a:solidFill>
                  <a:srgbClr val="333333"/>
                </a:solidFill>
                <a:latin typeface="inherit"/>
              </a:rPr>
              <a:t>lstsq</a:t>
            </a:r>
            <a:r>
              <a:rPr lang="en-US" altLang="en-US" sz="2000" dirty="0">
                <a:solidFill>
                  <a:prstClr val="black"/>
                </a:solidFill>
                <a:latin typeface="Arial" charset="0"/>
              </a:rPr>
              <a:t>(</a:t>
            </a:r>
            <a:r>
              <a:rPr lang="en-US" altLang="en-US" sz="2000" dirty="0" err="1">
                <a:solidFill>
                  <a:prstClr val="black"/>
                </a:solidFill>
                <a:latin typeface="Arial" charset="0"/>
              </a:rPr>
              <a:t>A,b</a:t>
            </a:r>
            <a:r>
              <a:rPr lang="en-US" altLang="en-US" sz="2000" dirty="0">
                <a:solidFill>
                  <a:prstClr val="black"/>
                </a:solidFill>
                <a:latin typeface="Arial" charset="0"/>
              </a:rPr>
              <a:t>)</a:t>
            </a:r>
            <a:endParaRPr lang="en-US" altLang="en-US" sz="2000" dirty="0">
              <a:solidFill>
                <a:prstClr val="black"/>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fade">
                                      <p:cBhvr>
                                        <p:cTn id="54" dur="500"/>
                                        <p:tgtEl>
                                          <p:spTgt spid="7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fade">
                                      <p:cBhvr>
                                        <p:cTn id="60" dur="500"/>
                                        <p:tgtEl>
                                          <p:spTgt spid="67"/>
                                        </p:tgtEl>
                                      </p:cBhvr>
                                    </p:animEffect>
                                  </p:childTnLst>
                                </p:cTn>
                              </p:par>
                              <p:par>
                                <p:cTn id="61" presetID="10" presetClass="entr" presetSubtype="0" fill="hold" nodeType="with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500"/>
                                        <p:tgtEl>
                                          <p:spTgt spid="7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fade">
                                      <p:cBhvr>
                                        <p:cTn id="73" dur="500"/>
                                        <p:tgtEl>
                                          <p:spTgt spid="7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fade">
                                      <p:cBhvr>
                                        <p:cTn id="88" dur="500"/>
                                        <p:tgtEl>
                                          <p:spTgt spid="8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82"/>
                                        </p:tgtEl>
                                        <p:attrNameLst>
                                          <p:attrName>style.visibility</p:attrName>
                                        </p:attrNameLst>
                                      </p:cBhvr>
                                      <p:to>
                                        <p:strVal val="visible"/>
                                      </p:to>
                                    </p:set>
                                    <p:animEffect transition="in" filter="fade">
                                      <p:cBhvr>
                                        <p:cTn id="93" dur="500"/>
                                        <p:tgtEl>
                                          <p:spTgt spid="8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6"/>
                                        </p:tgtEl>
                                        <p:attrNameLst>
                                          <p:attrName>style.visibility</p:attrName>
                                        </p:attrNameLst>
                                      </p:cBhvr>
                                      <p:to>
                                        <p:strVal val="visible"/>
                                      </p:to>
                                    </p:set>
                                    <p:animEffect transition="in" filter="fade">
                                      <p:cBhvr>
                                        <p:cTn id="103" dur="500"/>
                                        <p:tgtEl>
                                          <p:spTgt spid="8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fade">
                                      <p:cBhvr>
                                        <p:cTn id="108" dur="500"/>
                                        <p:tgtEl>
                                          <p:spTgt spid="8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87"/>
                                        </p:tgtEl>
                                        <p:attrNameLst>
                                          <p:attrName>style.visibility</p:attrName>
                                        </p:attrNameLst>
                                      </p:cBhvr>
                                      <p:to>
                                        <p:strVal val="visible"/>
                                      </p:to>
                                    </p:set>
                                    <p:animEffect transition="in" filter="fade">
                                      <p:cBhvr>
                                        <p:cTn id="113" dur="500"/>
                                        <p:tgtEl>
                                          <p:spTgt spid="87"/>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fade">
                                      <p:cBhvr>
                                        <p:cTn id="118" dur="500"/>
                                        <p:tgtEl>
                                          <p:spTgt spid="85"/>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88"/>
                                        </p:tgtEl>
                                        <p:attrNameLst>
                                          <p:attrName>style.visibility</p:attrName>
                                        </p:attrNameLst>
                                      </p:cBhvr>
                                      <p:to>
                                        <p:strVal val="visible"/>
                                      </p:to>
                                    </p:set>
                                    <p:animEffect transition="in" filter="fade">
                                      <p:cBhvr>
                                        <p:cTn id="123" dur="500"/>
                                        <p:tgtEl>
                                          <p:spTgt spid="8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fade">
                                      <p:cBhvr>
                                        <p:cTn id="128" dur="500"/>
                                        <p:tgtEl>
                                          <p:spTgt spid="2"/>
                                        </p:tgtEl>
                                      </p:cBhvr>
                                    </p:animEffect>
                                  </p:childTnLst>
                                </p:cTn>
                              </p:par>
                              <p:par>
                                <p:cTn id="129" presetID="10" presetClass="entr" presetSubtype="0" fill="hold" nodeType="withEffect">
                                  <p:stCondLst>
                                    <p:cond delay="0"/>
                                  </p:stCondLst>
                                  <p:childTnLst>
                                    <p:set>
                                      <p:cBhvr>
                                        <p:cTn id="130" dur="1" fill="hold">
                                          <p:stCondLst>
                                            <p:cond delay="0"/>
                                          </p:stCondLst>
                                        </p:cTn>
                                        <p:tgtEl>
                                          <p:spTgt spid="4"/>
                                        </p:tgtEl>
                                        <p:attrNameLst>
                                          <p:attrName>style.visibility</p:attrName>
                                        </p:attrNameLst>
                                      </p:cBhvr>
                                      <p:to>
                                        <p:strVal val="visible"/>
                                      </p:to>
                                    </p:set>
                                    <p:animEffect transition="in" filter="fade">
                                      <p:cBhvr>
                                        <p:cTn id="131" dur="500"/>
                                        <p:tgtEl>
                                          <p:spTgt spid="4"/>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fade">
                                      <p:cBhvr>
                                        <p:cTn id="136" dur="500"/>
                                        <p:tgtEl>
                                          <p:spTgt spid="74"/>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fade">
                                      <p:cBhvr>
                                        <p:cTn id="14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2" grpId="0"/>
      <p:bldP spid="54" grpId="0" animBg="1"/>
      <p:bldP spid="55" grpId="0" animBg="1"/>
      <p:bldP spid="58" grpId="0" animBg="1"/>
      <p:bldP spid="62" grpId="0" animBg="1"/>
      <p:bldP spid="61" grpId="0" animBg="1"/>
      <p:bldP spid="63" grpId="0" animBg="1"/>
      <p:bldP spid="64" grpId="0" animBg="1"/>
      <p:bldP spid="65" grpId="0"/>
      <p:bldP spid="66" grpId="0"/>
      <p:bldP spid="67" grpId="0"/>
      <p:bldP spid="68" grpId="0"/>
      <p:bldP spid="69" grpId="0"/>
      <p:bldP spid="70" grpId="0"/>
      <p:bldP spid="71" grpId="0"/>
      <p:bldP spid="72" grpId="0" animBg="1"/>
      <p:bldP spid="73" grpId="0"/>
      <p:bldP spid="74"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2" grpId="0"/>
      <p:bldP spid="5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xmlns="" id="{2945F704-BDCD-4F89-BB05-9D46336F33F9}"/>
              </a:ext>
            </a:extLst>
          </p:cNvPr>
          <p:cNvSpPr>
            <a:spLocks noGrp="1" noChangeArrowheads="1"/>
          </p:cNvSpPr>
          <p:nvPr>
            <p:ph type="ctrTitle"/>
          </p:nvPr>
        </p:nvSpPr>
        <p:spPr>
          <a:xfrm>
            <a:off x="2209800" y="3141664"/>
            <a:ext cx="7772400" cy="1470025"/>
          </a:xfrm>
        </p:spPr>
        <p:txBody>
          <a:bodyPr/>
          <a:lstStyle/>
          <a:p>
            <a:pPr eaLnBrk="1" hangingPunct="1"/>
            <a:r>
              <a:rPr lang="en-US" altLang="en-US"/>
              <a:t>Exposure Fusion</a:t>
            </a:r>
          </a:p>
        </p:txBody>
      </p:sp>
      <p:sp>
        <p:nvSpPr>
          <p:cNvPr id="2051" name="Rectangle 3">
            <a:extLst>
              <a:ext uri="{FF2B5EF4-FFF2-40B4-BE49-F238E27FC236}">
                <a16:creationId xmlns:a16="http://schemas.microsoft.com/office/drawing/2014/main" xmlns="" id="{D933747F-2EFB-4D74-AE56-044971614B87}"/>
              </a:ext>
            </a:extLst>
          </p:cNvPr>
          <p:cNvSpPr>
            <a:spLocks noGrp="1" noChangeArrowheads="1"/>
          </p:cNvSpPr>
          <p:nvPr>
            <p:ph type="subTitle" idx="1"/>
          </p:nvPr>
        </p:nvSpPr>
        <p:spPr>
          <a:xfrm>
            <a:off x="1524000" y="4897438"/>
            <a:ext cx="9144000" cy="1752600"/>
          </a:xfrm>
        </p:spPr>
        <p:txBody>
          <a:bodyPr/>
          <a:lstStyle/>
          <a:p>
            <a:pPr eaLnBrk="1" hangingPunct="1"/>
            <a:r>
              <a:rPr lang="en-US" altLang="en-US" sz="2800" dirty="0"/>
              <a:t>Tom Mertens</a:t>
            </a:r>
            <a:r>
              <a:rPr lang="en-US" altLang="en-US" sz="2800" baseline="30000" dirty="0"/>
              <a:t>1</a:t>
            </a:r>
            <a:r>
              <a:rPr lang="en-US" altLang="en-US" sz="2800" dirty="0"/>
              <a:t>           Jan Kautz</a:t>
            </a:r>
            <a:r>
              <a:rPr lang="en-US" altLang="en-US" sz="2800" baseline="30000" dirty="0"/>
              <a:t>2	       </a:t>
            </a:r>
            <a:r>
              <a:rPr lang="en-US" altLang="en-US" sz="2800" dirty="0"/>
              <a:t>Frank Van Reeth</a:t>
            </a:r>
            <a:r>
              <a:rPr lang="en-US" altLang="en-US" sz="2800" baseline="30000" dirty="0"/>
              <a:t>1</a:t>
            </a:r>
          </a:p>
        </p:txBody>
      </p:sp>
      <p:sp>
        <p:nvSpPr>
          <p:cNvPr id="2052" name="Text Box 4">
            <a:extLst>
              <a:ext uri="{FF2B5EF4-FFF2-40B4-BE49-F238E27FC236}">
                <a16:creationId xmlns:a16="http://schemas.microsoft.com/office/drawing/2014/main" xmlns="" id="{DB7E407A-1385-4A52-9E59-0E5A36C86295}"/>
              </a:ext>
            </a:extLst>
          </p:cNvPr>
          <p:cNvSpPr txBox="1">
            <a:spLocks noChangeArrowheads="1"/>
          </p:cNvSpPr>
          <p:nvPr/>
        </p:nvSpPr>
        <p:spPr bwMode="auto">
          <a:xfrm>
            <a:off x="2711450" y="5516563"/>
            <a:ext cx="285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baseline="30000">
                <a:solidFill>
                  <a:srgbClr val="000000"/>
                </a:solidFill>
              </a:rPr>
              <a:t>1 </a:t>
            </a:r>
            <a:r>
              <a:rPr lang="en-US" altLang="en-US">
                <a:solidFill>
                  <a:srgbClr val="000000"/>
                </a:solidFill>
              </a:rPr>
              <a:t>EDM - Hasselt University</a:t>
            </a:r>
          </a:p>
        </p:txBody>
      </p:sp>
      <p:grpSp>
        <p:nvGrpSpPr>
          <p:cNvPr id="2053" name="Group 20">
            <a:extLst>
              <a:ext uri="{FF2B5EF4-FFF2-40B4-BE49-F238E27FC236}">
                <a16:creationId xmlns:a16="http://schemas.microsoft.com/office/drawing/2014/main" xmlns="" id="{4204A72C-A36C-43A7-B79B-0172DC05048C}"/>
              </a:ext>
            </a:extLst>
          </p:cNvPr>
          <p:cNvGrpSpPr>
            <a:grpSpLocks/>
          </p:cNvGrpSpPr>
          <p:nvPr/>
        </p:nvGrpSpPr>
        <p:grpSpPr bwMode="auto">
          <a:xfrm>
            <a:off x="1524000" y="692151"/>
            <a:ext cx="9144000" cy="2233613"/>
            <a:chOff x="0" y="73"/>
            <a:chExt cx="5760" cy="1407"/>
          </a:xfrm>
        </p:grpSpPr>
        <p:pic>
          <p:nvPicPr>
            <p:cNvPr id="2057" name="Picture 6" descr="DSC_0411">
              <a:extLst>
                <a:ext uri="{FF2B5EF4-FFF2-40B4-BE49-F238E27FC236}">
                  <a16:creationId xmlns:a16="http://schemas.microsoft.com/office/drawing/2014/main" xmlns="" id="{61607B32-6BF9-41FF-8E1E-B6AC523C0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7"/>
              <a:ext cx="960" cy="7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58" name="Picture 14" descr="DSC_0406">
              <a:extLst>
                <a:ext uri="{FF2B5EF4-FFF2-40B4-BE49-F238E27FC236}">
                  <a16:creationId xmlns:a16="http://schemas.microsoft.com/office/drawing/2014/main" xmlns="" id="{D99571D9-583A-43F6-91A7-C60A6DB6A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 y="777"/>
              <a:ext cx="960" cy="7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59" name="Picture 15" descr="DSC_0407">
              <a:extLst>
                <a:ext uri="{FF2B5EF4-FFF2-40B4-BE49-F238E27FC236}">
                  <a16:creationId xmlns:a16="http://schemas.microsoft.com/office/drawing/2014/main" xmlns="" id="{33122ECA-72ED-4ABB-AA1D-92EE011E1C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777"/>
              <a:ext cx="960" cy="7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60" name="Picture 16" descr="DSC_0408">
              <a:extLst>
                <a:ext uri="{FF2B5EF4-FFF2-40B4-BE49-F238E27FC236}">
                  <a16:creationId xmlns:a16="http://schemas.microsoft.com/office/drawing/2014/main" xmlns="" id="{806062E1-2B29-4AEB-AE67-D56E8667D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 y="777"/>
              <a:ext cx="961" cy="7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61" name="Picture 17" descr="DSC_0409">
              <a:extLst>
                <a:ext uri="{FF2B5EF4-FFF2-40B4-BE49-F238E27FC236}">
                  <a16:creationId xmlns:a16="http://schemas.microsoft.com/office/drawing/2014/main" xmlns="" id="{BEB7A55F-F681-454D-ADF2-117521DBFC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 y="777"/>
              <a:ext cx="960" cy="7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62" name="Picture 18" descr="DSC_0410">
              <a:extLst>
                <a:ext uri="{FF2B5EF4-FFF2-40B4-BE49-F238E27FC236}">
                  <a16:creationId xmlns:a16="http://schemas.microsoft.com/office/drawing/2014/main" xmlns="" id="{C4DE893A-C30D-4684-A8BC-58F3821D66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 y="777"/>
              <a:ext cx="960" cy="7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63" name="Picture 8" descr="DSC_0400">
              <a:extLst>
                <a:ext uri="{FF2B5EF4-FFF2-40B4-BE49-F238E27FC236}">
                  <a16:creationId xmlns:a16="http://schemas.microsoft.com/office/drawing/2014/main" xmlns="" id="{9B1E2090-92AE-4FA9-B3C3-CC5B51B3C1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73"/>
              <a:ext cx="960" cy="7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64" name="Picture 9" descr="DSC_0401">
              <a:extLst>
                <a:ext uri="{FF2B5EF4-FFF2-40B4-BE49-F238E27FC236}">
                  <a16:creationId xmlns:a16="http://schemas.microsoft.com/office/drawing/2014/main" xmlns="" id="{3844102C-EF12-4815-B685-AEF2DB609D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 y="73"/>
              <a:ext cx="960" cy="7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65" name="Picture 10" descr="DSC_0402">
              <a:extLst>
                <a:ext uri="{FF2B5EF4-FFF2-40B4-BE49-F238E27FC236}">
                  <a16:creationId xmlns:a16="http://schemas.microsoft.com/office/drawing/2014/main" xmlns="" id="{F86E9242-D39B-4FEA-8E9C-F807154E80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0" y="73"/>
              <a:ext cx="961" cy="7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66" name="Picture 11" descr="DSC_0403">
              <a:extLst>
                <a:ext uri="{FF2B5EF4-FFF2-40B4-BE49-F238E27FC236}">
                  <a16:creationId xmlns:a16="http://schemas.microsoft.com/office/drawing/2014/main" xmlns="" id="{CF611164-4250-4DB8-94DB-13AEA2B167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79" y="73"/>
              <a:ext cx="961" cy="7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67" name="Picture 12" descr="DSC_0404">
              <a:extLst>
                <a:ext uri="{FF2B5EF4-FFF2-40B4-BE49-F238E27FC236}">
                  <a16:creationId xmlns:a16="http://schemas.microsoft.com/office/drawing/2014/main" xmlns="" id="{95362A2F-1269-4452-9F9A-D962D435BB0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40" y="73"/>
              <a:ext cx="960" cy="7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68" name="Picture 13" descr="DSC_0405">
              <a:extLst>
                <a:ext uri="{FF2B5EF4-FFF2-40B4-BE49-F238E27FC236}">
                  <a16:creationId xmlns:a16="http://schemas.microsoft.com/office/drawing/2014/main" xmlns="" id="{142CBBA2-A110-449E-9E1E-AACF2C149D2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 y="73"/>
              <a:ext cx="960" cy="7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2054" name="Rectangle 22">
            <a:extLst>
              <a:ext uri="{FF2B5EF4-FFF2-40B4-BE49-F238E27FC236}">
                <a16:creationId xmlns:a16="http://schemas.microsoft.com/office/drawing/2014/main" xmlns="" id="{B03ABC71-B9FE-4CA6-90FC-DC02A4D4B179}"/>
              </a:ext>
            </a:extLst>
          </p:cNvPr>
          <p:cNvSpPr>
            <a:spLocks noChangeArrowheads="1"/>
          </p:cNvSpPr>
          <p:nvPr/>
        </p:nvSpPr>
        <p:spPr bwMode="auto">
          <a:xfrm>
            <a:off x="4656139" y="549276"/>
            <a:ext cx="3311525" cy="2232025"/>
          </a:xfrm>
          <a:prstGeom prst="rect">
            <a:avLst/>
          </a:prstGeom>
          <a:solidFill>
            <a:srgbClr val="000000">
              <a:alpha val="3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2055" name="Picture 21">
            <a:extLst>
              <a:ext uri="{FF2B5EF4-FFF2-40B4-BE49-F238E27FC236}">
                <a16:creationId xmlns:a16="http://schemas.microsoft.com/office/drawing/2014/main" xmlns="" id="{DF41264B-1332-4311-AC0D-F70E292972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0239" y="404814"/>
            <a:ext cx="3311525" cy="2198687"/>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056" name="Text Box 24">
            <a:extLst>
              <a:ext uri="{FF2B5EF4-FFF2-40B4-BE49-F238E27FC236}">
                <a16:creationId xmlns:a16="http://schemas.microsoft.com/office/drawing/2014/main" xmlns="" id="{68B8D4EE-8B1A-4778-BA60-3F49DF4045FF}"/>
              </a:ext>
            </a:extLst>
          </p:cNvPr>
          <p:cNvSpPr txBox="1">
            <a:spLocks noChangeArrowheads="1"/>
          </p:cNvSpPr>
          <p:nvPr/>
        </p:nvSpPr>
        <p:spPr bwMode="auto">
          <a:xfrm>
            <a:off x="6116639" y="5516563"/>
            <a:ext cx="33797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baseline="30000">
                <a:solidFill>
                  <a:srgbClr val="000000"/>
                </a:solidFill>
              </a:rPr>
              <a:t>2</a:t>
            </a:r>
            <a:r>
              <a:rPr lang="en-US" altLang="en-US">
                <a:solidFill>
                  <a:srgbClr val="000000"/>
                </a:solidFill>
              </a:rPr>
              <a:t>University College London, UK</a:t>
            </a:r>
            <a:endParaRPr lang="en-US" altLang="en-US" baseline="30000">
              <a:solidFill>
                <a:srgbClr val="000000"/>
              </a:solidFill>
            </a:endParaRPr>
          </a:p>
        </p:txBody>
      </p:sp>
      <p:sp>
        <p:nvSpPr>
          <p:cNvPr id="2" name="TextBox 1">
            <a:extLst>
              <a:ext uri="{FF2B5EF4-FFF2-40B4-BE49-F238E27FC236}">
                <a16:creationId xmlns:a16="http://schemas.microsoft.com/office/drawing/2014/main" xmlns="" id="{BC86FD89-0694-4D6C-88A0-0006F61BA46C}"/>
              </a:ext>
            </a:extLst>
          </p:cNvPr>
          <p:cNvSpPr txBox="1"/>
          <p:nvPr/>
        </p:nvSpPr>
        <p:spPr>
          <a:xfrm>
            <a:off x="76200" y="6398847"/>
            <a:ext cx="10668000" cy="400110"/>
          </a:xfrm>
          <a:prstGeom prst="rect">
            <a:avLst/>
          </a:prstGeom>
          <a:noFill/>
        </p:spPr>
        <p:txBody>
          <a:bodyPr wrap="square" rtlCol="0">
            <a:spAutoFit/>
          </a:bodyPr>
          <a:lstStyle/>
          <a:p>
            <a:pPr eaLnBrk="0" fontAlgn="base" hangingPunct="0">
              <a:spcBef>
                <a:spcPct val="0"/>
              </a:spcBef>
              <a:spcAft>
                <a:spcPct val="0"/>
              </a:spcAft>
            </a:pPr>
            <a:r>
              <a:rPr lang="en-US" sz="2000" dirty="0">
                <a:solidFill>
                  <a:srgbClr val="000000"/>
                </a:solidFill>
                <a:hlinkClick r:id="rId16"/>
              </a:rPr>
              <a:t>https://dl.acm.org/citation.cfm?id=1338586</a:t>
            </a:r>
            <a:r>
              <a:rPr lang="en-US" sz="2000" dirty="0">
                <a:solidFill>
                  <a:srgbClr val="000000"/>
                </a:solidFill>
              </a:rPr>
              <a:t> / </a:t>
            </a:r>
            <a:r>
              <a:rPr lang="en-US" sz="2000" dirty="0">
                <a:solidFill>
                  <a:srgbClr val="000000"/>
                </a:solidFill>
                <a:hlinkClick r:id="rId17"/>
              </a:rPr>
              <a:t>https://mericam.github.io/</a:t>
            </a:r>
            <a:r>
              <a:rPr lang="en-US" sz="2000" dirty="0">
                <a:solidFill>
                  <a:srgbClr val="000000"/>
                </a:solidFill>
              </a:rPr>
              <a:t> </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a:extLst>
              <a:ext uri="{FF2B5EF4-FFF2-40B4-BE49-F238E27FC236}">
                <a16:creationId xmlns:a16="http://schemas.microsoft.com/office/drawing/2014/main" xmlns="" id="{3FA716AC-4467-4539-84B2-ECB9D054FF52}"/>
              </a:ext>
            </a:extLst>
          </p:cNvPr>
          <p:cNvSpPr txBox="1">
            <a:spLocks noChangeArrowheads="1"/>
          </p:cNvSpPr>
          <p:nvPr/>
        </p:nvSpPr>
        <p:spPr bwMode="auto">
          <a:xfrm>
            <a:off x="2135188" y="5726113"/>
            <a:ext cx="2119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underexposed</a:t>
            </a:r>
          </a:p>
        </p:txBody>
      </p:sp>
      <p:sp>
        <p:nvSpPr>
          <p:cNvPr id="3075" name="Text Box 5">
            <a:extLst>
              <a:ext uri="{FF2B5EF4-FFF2-40B4-BE49-F238E27FC236}">
                <a16:creationId xmlns:a16="http://schemas.microsoft.com/office/drawing/2014/main" xmlns="" id="{E2527A2C-0227-42C1-BF44-79B94269253B}"/>
              </a:ext>
            </a:extLst>
          </p:cNvPr>
          <p:cNvSpPr txBox="1">
            <a:spLocks noChangeArrowheads="1"/>
          </p:cNvSpPr>
          <p:nvPr/>
        </p:nvSpPr>
        <p:spPr bwMode="auto">
          <a:xfrm>
            <a:off x="5156200" y="5732463"/>
            <a:ext cx="1931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overexposed</a:t>
            </a:r>
          </a:p>
        </p:txBody>
      </p:sp>
      <p:sp>
        <p:nvSpPr>
          <p:cNvPr id="3076" name="Text Box 6">
            <a:extLst>
              <a:ext uri="{FF2B5EF4-FFF2-40B4-BE49-F238E27FC236}">
                <a16:creationId xmlns:a16="http://schemas.microsoft.com/office/drawing/2014/main" xmlns="" id="{74DA1894-989C-466F-A7BB-E5A5DCB29639}"/>
              </a:ext>
            </a:extLst>
          </p:cNvPr>
          <p:cNvSpPr txBox="1">
            <a:spLocks noChangeArrowheads="1"/>
          </p:cNvSpPr>
          <p:nvPr/>
        </p:nvSpPr>
        <p:spPr bwMode="auto">
          <a:xfrm>
            <a:off x="8777289" y="5732463"/>
            <a:ext cx="77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both</a:t>
            </a:r>
          </a:p>
        </p:txBody>
      </p:sp>
      <p:pic>
        <p:nvPicPr>
          <p:cNvPr id="3077" name="Picture 8">
            <a:extLst>
              <a:ext uri="{FF2B5EF4-FFF2-40B4-BE49-F238E27FC236}">
                <a16:creationId xmlns:a16="http://schemas.microsoft.com/office/drawing/2014/main" xmlns="" id="{1A4F8889-CCB1-449E-812E-6C36C9D26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325" y="1412875"/>
            <a:ext cx="28321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9">
            <a:extLst>
              <a:ext uri="{FF2B5EF4-FFF2-40B4-BE49-F238E27FC236}">
                <a16:creationId xmlns:a16="http://schemas.microsoft.com/office/drawing/2014/main" xmlns="" id="{EB8E4260-8366-4BB7-AFEE-DD8A51EA1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5" y="1412875"/>
            <a:ext cx="2832100"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0">
            <a:extLst>
              <a:ext uri="{FF2B5EF4-FFF2-40B4-BE49-F238E27FC236}">
                <a16:creationId xmlns:a16="http://schemas.microsoft.com/office/drawing/2014/main" xmlns="" id="{343C50F3-FE1D-4E58-BECE-E3F033132B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5" y="1412875"/>
            <a:ext cx="28321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 Box 11">
            <a:extLst>
              <a:ext uri="{FF2B5EF4-FFF2-40B4-BE49-F238E27FC236}">
                <a16:creationId xmlns:a16="http://schemas.microsoft.com/office/drawing/2014/main" xmlns="" id="{DCAF24D6-50C6-4242-BCD5-EC52940A37A3}"/>
              </a:ext>
            </a:extLst>
          </p:cNvPr>
          <p:cNvSpPr txBox="1">
            <a:spLocks noChangeArrowheads="1"/>
          </p:cNvSpPr>
          <p:nvPr/>
        </p:nvSpPr>
        <p:spPr bwMode="auto">
          <a:xfrm>
            <a:off x="3000375" y="4149726"/>
            <a:ext cx="395288" cy="100647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6000">
                <a:solidFill>
                  <a:srgbClr val="FFFFFF"/>
                </a:solidFill>
              </a:rPr>
              <a:t>!</a:t>
            </a:r>
          </a:p>
        </p:txBody>
      </p:sp>
      <p:sp>
        <p:nvSpPr>
          <p:cNvPr id="3081" name="Text Box 12">
            <a:extLst>
              <a:ext uri="{FF2B5EF4-FFF2-40B4-BE49-F238E27FC236}">
                <a16:creationId xmlns:a16="http://schemas.microsoft.com/office/drawing/2014/main" xmlns="" id="{1E95D051-8FFA-4553-8EBB-E0E614C19FA2}"/>
              </a:ext>
            </a:extLst>
          </p:cNvPr>
          <p:cNvSpPr txBox="1">
            <a:spLocks noChangeArrowheads="1"/>
          </p:cNvSpPr>
          <p:nvPr/>
        </p:nvSpPr>
        <p:spPr bwMode="auto">
          <a:xfrm>
            <a:off x="5087939" y="1916114"/>
            <a:ext cx="395287" cy="100647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6000">
                <a:solidFill>
                  <a:srgbClr val="FFFFFF"/>
                </a:solidFill>
              </a:rPr>
              <a:t>!</a:t>
            </a:r>
          </a:p>
        </p:txBody>
      </p:sp>
      <p:sp>
        <p:nvSpPr>
          <p:cNvPr id="3082" name="Text Box 13">
            <a:extLst>
              <a:ext uri="{FF2B5EF4-FFF2-40B4-BE49-F238E27FC236}">
                <a16:creationId xmlns:a16="http://schemas.microsoft.com/office/drawing/2014/main" xmlns="" id="{05B01854-2CFB-4182-A9ED-5CE6BD37A232}"/>
              </a:ext>
            </a:extLst>
          </p:cNvPr>
          <p:cNvSpPr txBox="1">
            <a:spLocks noChangeArrowheads="1"/>
          </p:cNvSpPr>
          <p:nvPr/>
        </p:nvSpPr>
        <p:spPr bwMode="auto">
          <a:xfrm>
            <a:off x="9912350" y="4805363"/>
            <a:ext cx="311150" cy="64135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3600">
                <a:solidFill>
                  <a:srgbClr val="FFFFFF"/>
                </a:solidFill>
              </a:rPr>
              <a:t>!</a:t>
            </a:r>
          </a:p>
        </p:txBody>
      </p:sp>
      <p:sp>
        <p:nvSpPr>
          <p:cNvPr id="3083" name="Text Box 15">
            <a:extLst>
              <a:ext uri="{FF2B5EF4-FFF2-40B4-BE49-F238E27FC236}">
                <a16:creationId xmlns:a16="http://schemas.microsoft.com/office/drawing/2014/main" xmlns="" id="{AD5E937C-64F2-4825-8F9D-F7A276BF92C8}"/>
              </a:ext>
            </a:extLst>
          </p:cNvPr>
          <p:cNvSpPr txBox="1">
            <a:spLocks noChangeArrowheads="1"/>
          </p:cNvSpPr>
          <p:nvPr/>
        </p:nvSpPr>
        <p:spPr bwMode="auto">
          <a:xfrm>
            <a:off x="8328025" y="2492375"/>
            <a:ext cx="311150" cy="64135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3600">
                <a:solidFill>
                  <a:srgbClr val="FFFFFF"/>
                </a:solidFill>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p:cNvSpPr>
            <a:spLocks noGrp="1" noChangeArrowheads="1"/>
          </p:cNvSpPr>
          <p:nvPr>
            <p:ph type="title"/>
          </p:nvPr>
        </p:nvSpPr>
        <p:spPr/>
        <p:txBody>
          <a:bodyPr/>
          <a:lstStyle/>
          <a:p>
            <a:r>
              <a:rPr lang="en-US"/>
              <a:t>Long Exposure</a:t>
            </a:r>
          </a:p>
        </p:txBody>
      </p:sp>
      <p:sp>
        <p:nvSpPr>
          <p:cNvPr id="1327108" name="Text Box 4"/>
          <p:cNvSpPr txBox="1">
            <a:spLocks noChangeArrowheads="1"/>
          </p:cNvSpPr>
          <p:nvPr/>
        </p:nvSpPr>
        <p:spPr bwMode="auto">
          <a:xfrm>
            <a:off x="2879725" y="2971800"/>
            <a:ext cx="184150" cy="457200"/>
          </a:xfrm>
          <a:prstGeom prst="rect">
            <a:avLst/>
          </a:prstGeom>
          <a:noFill/>
          <a:ln w="12700">
            <a:noFill/>
            <a:miter lim="800000"/>
            <a:headEnd/>
            <a:tailEnd/>
          </a:ln>
          <a:effectLst/>
        </p:spPr>
        <p:txBody>
          <a:bodyPr wrap="none">
            <a:spAutoFit/>
          </a:bodyPr>
          <a:lstStyle/>
          <a:p>
            <a:pPr fontAlgn="base">
              <a:spcBef>
                <a:spcPct val="50000"/>
              </a:spcBef>
              <a:spcAft>
                <a:spcPct val="0"/>
              </a:spcAft>
            </a:pPr>
            <a:endParaRPr lang="fr-FR" sz="2400">
              <a:solidFill>
                <a:srgbClr val="000000"/>
              </a:solidFill>
            </a:endParaRPr>
          </a:p>
        </p:txBody>
      </p:sp>
      <p:sp>
        <p:nvSpPr>
          <p:cNvPr id="1327109" name="Text Box 5"/>
          <p:cNvSpPr txBox="1">
            <a:spLocks noChangeArrowheads="1"/>
          </p:cNvSpPr>
          <p:nvPr/>
        </p:nvSpPr>
        <p:spPr bwMode="auto">
          <a:xfrm>
            <a:off x="3200401" y="3082926"/>
            <a:ext cx="822661"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27110" name="Line 6"/>
          <p:cNvSpPr>
            <a:spLocks noChangeShapeType="1"/>
          </p:cNvSpPr>
          <p:nvPr/>
        </p:nvSpPr>
        <p:spPr bwMode="auto">
          <a:xfrm>
            <a:off x="34290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11" name="Line 7"/>
          <p:cNvSpPr>
            <a:spLocks noChangeShapeType="1"/>
          </p:cNvSpPr>
          <p:nvPr/>
        </p:nvSpPr>
        <p:spPr bwMode="auto">
          <a:xfrm>
            <a:off x="39624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12" name="Line 8"/>
          <p:cNvSpPr>
            <a:spLocks noChangeShapeType="1"/>
          </p:cNvSpPr>
          <p:nvPr/>
        </p:nvSpPr>
        <p:spPr bwMode="auto">
          <a:xfrm>
            <a:off x="44958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13" name="Line 9"/>
          <p:cNvSpPr>
            <a:spLocks noChangeShapeType="1"/>
          </p:cNvSpPr>
          <p:nvPr/>
        </p:nvSpPr>
        <p:spPr bwMode="auto">
          <a:xfrm>
            <a:off x="50292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14" name="Line 10"/>
          <p:cNvSpPr>
            <a:spLocks noChangeShapeType="1"/>
          </p:cNvSpPr>
          <p:nvPr/>
        </p:nvSpPr>
        <p:spPr bwMode="auto">
          <a:xfrm>
            <a:off x="55626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15" name="Line 11"/>
          <p:cNvSpPr>
            <a:spLocks noChangeShapeType="1"/>
          </p:cNvSpPr>
          <p:nvPr/>
        </p:nvSpPr>
        <p:spPr bwMode="auto">
          <a:xfrm>
            <a:off x="60960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16" name="Line 12"/>
          <p:cNvSpPr>
            <a:spLocks noChangeShapeType="1"/>
          </p:cNvSpPr>
          <p:nvPr/>
        </p:nvSpPr>
        <p:spPr bwMode="auto">
          <a:xfrm>
            <a:off x="66294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17" name="Line 13"/>
          <p:cNvSpPr>
            <a:spLocks noChangeShapeType="1"/>
          </p:cNvSpPr>
          <p:nvPr/>
        </p:nvSpPr>
        <p:spPr bwMode="auto">
          <a:xfrm>
            <a:off x="71628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18" name="Line 14"/>
          <p:cNvSpPr>
            <a:spLocks noChangeShapeType="1"/>
          </p:cNvSpPr>
          <p:nvPr/>
        </p:nvSpPr>
        <p:spPr bwMode="auto">
          <a:xfrm>
            <a:off x="76962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19" name="Line 15"/>
          <p:cNvSpPr>
            <a:spLocks noChangeShapeType="1"/>
          </p:cNvSpPr>
          <p:nvPr/>
        </p:nvSpPr>
        <p:spPr bwMode="auto">
          <a:xfrm>
            <a:off x="82296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20" name="Line 16"/>
          <p:cNvSpPr>
            <a:spLocks noChangeShapeType="1"/>
          </p:cNvSpPr>
          <p:nvPr/>
        </p:nvSpPr>
        <p:spPr bwMode="auto">
          <a:xfrm>
            <a:off x="87630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21" name="Line 17"/>
          <p:cNvSpPr>
            <a:spLocks noChangeShapeType="1"/>
          </p:cNvSpPr>
          <p:nvPr/>
        </p:nvSpPr>
        <p:spPr bwMode="auto">
          <a:xfrm>
            <a:off x="92964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22" name="Line 18"/>
          <p:cNvSpPr>
            <a:spLocks noChangeShapeType="1"/>
          </p:cNvSpPr>
          <p:nvPr/>
        </p:nvSpPr>
        <p:spPr bwMode="auto">
          <a:xfrm>
            <a:off x="98298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23" name="Text Box 19"/>
          <p:cNvSpPr txBox="1">
            <a:spLocks noChangeArrowheads="1"/>
          </p:cNvSpPr>
          <p:nvPr/>
        </p:nvSpPr>
        <p:spPr bwMode="auto">
          <a:xfrm>
            <a:off x="9525000" y="3082926"/>
            <a:ext cx="731290"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27124" name="Line 20"/>
          <p:cNvSpPr>
            <a:spLocks noChangeShapeType="1"/>
          </p:cNvSpPr>
          <p:nvPr/>
        </p:nvSpPr>
        <p:spPr bwMode="auto">
          <a:xfrm>
            <a:off x="3200400" y="3921125"/>
            <a:ext cx="7467600" cy="0"/>
          </a:xfrm>
          <a:prstGeom prst="line">
            <a:avLst/>
          </a:prstGeom>
          <a:noFill/>
          <a:ln w="38100">
            <a:solidFill>
              <a:schemeClr val="bg2"/>
            </a:solidFill>
            <a:round/>
            <a:headEnd/>
            <a:tailEnd type="stealth"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25" name="Text Box 21"/>
          <p:cNvSpPr txBox="1">
            <a:spLocks noChangeArrowheads="1"/>
          </p:cNvSpPr>
          <p:nvPr/>
        </p:nvSpPr>
        <p:spPr bwMode="auto">
          <a:xfrm>
            <a:off x="3200401" y="5064126"/>
            <a:ext cx="822661"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27126" name="Line 22"/>
          <p:cNvSpPr>
            <a:spLocks noChangeShapeType="1"/>
          </p:cNvSpPr>
          <p:nvPr/>
        </p:nvSpPr>
        <p:spPr bwMode="auto">
          <a:xfrm>
            <a:off x="34290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27" name="Line 23"/>
          <p:cNvSpPr>
            <a:spLocks noChangeShapeType="1"/>
          </p:cNvSpPr>
          <p:nvPr/>
        </p:nvSpPr>
        <p:spPr bwMode="auto">
          <a:xfrm>
            <a:off x="39624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28" name="Line 24"/>
          <p:cNvSpPr>
            <a:spLocks noChangeShapeType="1"/>
          </p:cNvSpPr>
          <p:nvPr/>
        </p:nvSpPr>
        <p:spPr bwMode="auto">
          <a:xfrm>
            <a:off x="44958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29" name="Line 25"/>
          <p:cNvSpPr>
            <a:spLocks noChangeShapeType="1"/>
          </p:cNvSpPr>
          <p:nvPr/>
        </p:nvSpPr>
        <p:spPr bwMode="auto">
          <a:xfrm>
            <a:off x="50292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30" name="Line 26"/>
          <p:cNvSpPr>
            <a:spLocks noChangeShapeType="1"/>
          </p:cNvSpPr>
          <p:nvPr/>
        </p:nvSpPr>
        <p:spPr bwMode="auto">
          <a:xfrm>
            <a:off x="55626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31" name="Line 27"/>
          <p:cNvSpPr>
            <a:spLocks noChangeShapeType="1"/>
          </p:cNvSpPr>
          <p:nvPr/>
        </p:nvSpPr>
        <p:spPr bwMode="auto">
          <a:xfrm>
            <a:off x="60960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32" name="Line 28"/>
          <p:cNvSpPr>
            <a:spLocks noChangeShapeType="1"/>
          </p:cNvSpPr>
          <p:nvPr/>
        </p:nvSpPr>
        <p:spPr bwMode="auto">
          <a:xfrm>
            <a:off x="66294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33" name="Line 29"/>
          <p:cNvSpPr>
            <a:spLocks noChangeShapeType="1"/>
          </p:cNvSpPr>
          <p:nvPr/>
        </p:nvSpPr>
        <p:spPr bwMode="auto">
          <a:xfrm>
            <a:off x="71628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34" name="Line 30"/>
          <p:cNvSpPr>
            <a:spLocks noChangeShapeType="1"/>
          </p:cNvSpPr>
          <p:nvPr/>
        </p:nvSpPr>
        <p:spPr bwMode="auto">
          <a:xfrm>
            <a:off x="76962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35" name="Line 31"/>
          <p:cNvSpPr>
            <a:spLocks noChangeShapeType="1"/>
          </p:cNvSpPr>
          <p:nvPr/>
        </p:nvSpPr>
        <p:spPr bwMode="auto">
          <a:xfrm>
            <a:off x="82296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36" name="Line 32"/>
          <p:cNvSpPr>
            <a:spLocks noChangeShapeType="1"/>
          </p:cNvSpPr>
          <p:nvPr/>
        </p:nvSpPr>
        <p:spPr bwMode="auto">
          <a:xfrm>
            <a:off x="87630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37" name="Line 33"/>
          <p:cNvSpPr>
            <a:spLocks noChangeShapeType="1"/>
          </p:cNvSpPr>
          <p:nvPr/>
        </p:nvSpPr>
        <p:spPr bwMode="auto">
          <a:xfrm>
            <a:off x="92964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38" name="Line 34"/>
          <p:cNvSpPr>
            <a:spLocks noChangeShapeType="1"/>
          </p:cNvSpPr>
          <p:nvPr/>
        </p:nvSpPr>
        <p:spPr bwMode="auto">
          <a:xfrm>
            <a:off x="98298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39" name="Text Box 35"/>
          <p:cNvSpPr txBox="1">
            <a:spLocks noChangeArrowheads="1"/>
          </p:cNvSpPr>
          <p:nvPr/>
        </p:nvSpPr>
        <p:spPr bwMode="auto">
          <a:xfrm>
            <a:off x="9525000" y="5064126"/>
            <a:ext cx="731290"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27140" name="Line 36"/>
          <p:cNvSpPr>
            <a:spLocks noChangeShapeType="1"/>
          </p:cNvSpPr>
          <p:nvPr/>
        </p:nvSpPr>
        <p:spPr bwMode="auto">
          <a:xfrm>
            <a:off x="3200400" y="5902325"/>
            <a:ext cx="7467600" cy="0"/>
          </a:xfrm>
          <a:prstGeom prst="line">
            <a:avLst/>
          </a:prstGeom>
          <a:noFill/>
          <a:ln w="38100">
            <a:solidFill>
              <a:schemeClr val="bg2"/>
            </a:solidFill>
            <a:round/>
            <a:headEnd/>
            <a:tailEnd type="stealth"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41" name="Rectangle 37"/>
          <p:cNvSpPr>
            <a:spLocks noChangeArrowheads="1"/>
          </p:cNvSpPr>
          <p:nvPr/>
        </p:nvSpPr>
        <p:spPr bwMode="auto">
          <a:xfrm>
            <a:off x="1600201" y="3509963"/>
            <a:ext cx="1528763" cy="457200"/>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2400">
                <a:solidFill>
                  <a:srgbClr val="EAEAEA"/>
                </a:solidFill>
              </a:rPr>
              <a:t>Real world</a:t>
            </a:r>
            <a:endParaRPr lang="fr-FR" sz="2400">
              <a:solidFill>
                <a:srgbClr val="EAEAEA"/>
              </a:solidFill>
            </a:endParaRPr>
          </a:p>
        </p:txBody>
      </p:sp>
      <p:sp>
        <p:nvSpPr>
          <p:cNvPr id="1327142" name="Rectangle 38"/>
          <p:cNvSpPr>
            <a:spLocks noChangeArrowheads="1"/>
          </p:cNvSpPr>
          <p:nvPr/>
        </p:nvSpPr>
        <p:spPr bwMode="auto">
          <a:xfrm>
            <a:off x="1828801" y="5491163"/>
            <a:ext cx="1046163" cy="457200"/>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2400">
                <a:solidFill>
                  <a:srgbClr val="EAEAEA"/>
                </a:solidFill>
              </a:rPr>
              <a:t>Picture</a:t>
            </a:r>
            <a:endParaRPr lang="fr-FR" sz="2400">
              <a:solidFill>
                <a:srgbClr val="EAEAEA"/>
              </a:solidFill>
            </a:endParaRPr>
          </a:p>
        </p:txBody>
      </p:sp>
      <p:sp>
        <p:nvSpPr>
          <p:cNvPr id="1327143" name="Text Box 39"/>
          <p:cNvSpPr txBox="1">
            <a:spLocks noChangeArrowheads="1"/>
          </p:cNvSpPr>
          <p:nvPr/>
        </p:nvSpPr>
        <p:spPr bwMode="auto">
          <a:xfrm>
            <a:off x="4953000" y="6359525"/>
            <a:ext cx="1079142" cy="420628"/>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baseline="30000">
                <a:solidFill>
                  <a:srgbClr val="EAEAEA"/>
                </a:solidFill>
              </a:rPr>
              <a:t>0 to 255</a:t>
            </a:r>
          </a:p>
        </p:txBody>
      </p:sp>
      <p:sp>
        <p:nvSpPr>
          <p:cNvPr id="1327144" name="Line 40"/>
          <p:cNvSpPr>
            <a:spLocks noChangeShapeType="1"/>
          </p:cNvSpPr>
          <p:nvPr/>
        </p:nvSpPr>
        <p:spPr bwMode="auto">
          <a:xfrm flipH="1">
            <a:off x="5891214" y="4419601"/>
            <a:ext cx="509587" cy="1243013"/>
          </a:xfrm>
          <a:prstGeom prst="line">
            <a:avLst/>
          </a:prstGeom>
          <a:noFill/>
          <a:ln w="76200">
            <a:solidFill>
              <a:srgbClr val="FFFF00"/>
            </a:solidFill>
            <a:round/>
            <a:headEnd/>
            <a:tailEnd type="triangle"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45" name="Line 41"/>
          <p:cNvSpPr>
            <a:spLocks noChangeShapeType="1"/>
          </p:cNvSpPr>
          <p:nvPr/>
        </p:nvSpPr>
        <p:spPr bwMode="auto">
          <a:xfrm flipH="1">
            <a:off x="5029200" y="4419600"/>
            <a:ext cx="533400" cy="1219200"/>
          </a:xfrm>
          <a:prstGeom prst="line">
            <a:avLst/>
          </a:prstGeom>
          <a:noFill/>
          <a:ln w="76200">
            <a:solidFill>
              <a:srgbClr val="FFFF00"/>
            </a:solidFill>
            <a:round/>
            <a:headEnd/>
            <a:tailEnd type="triangle"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46" name="Rectangle 42"/>
          <p:cNvSpPr>
            <a:spLocks noChangeArrowheads="1"/>
          </p:cNvSpPr>
          <p:nvPr/>
        </p:nvSpPr>
        <p:spPr bwMode="auto">
          <a:xfrm>
            <a:off x="5562600" y="3880794"/>
            <a:ext cx="2667000" cy="461665"/>
          </a:xfrm>
          <a:prstGeom prst="rect">
            <a:avLst/>
          </a:prstGeom>
          <a:solidFill>
            <a:srgbClr val="EAEAEA"/>
          </a:solidFill>
          <a:ln w="12700">
            <a:solidFill>
              <a:srgbClr val="EAEAEA"/>
            </a:solidFill>
            <a:miter lim="800000"/>
            <a:headEnd/>
            <a:tailEnd/>
          </a:ln>
          <a:effectLst/>
        </p:spPr>
        <p:txBody>
          <a:bodyPr anchor="ct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47" name="Rectangle 43"/>
          <p:cNvSpPr>
            <a:spLocks noChangeArrowheads="1"/>
          </p:cNvSpPr>
          <p:nvPr/>
        </p:nvSpPr>
        <p:spPr bwMode="auto">
          <a:xfrm>
            <a:off x="5029200" y="5785794"/>
            <a:ext cx="914400" cy="461665"/>
          </a:xfrm>
          <a:prstGeom prst="rect">
            <a:avLst/>
          </a:prstGeom>
          <a:solidFill>
            <a:srgbClr val="EAEAEA"/>
          </a:solidFill>
          <a:ln w="12700">
            <a:noFill/>
            <a:miter lim="800000"/>
            <a:headEnd/>
            <a:tailEnd/>
          </a:ln>
          <a:effectLst/>
        </p:spPr>
        <p:txBody>
          <a:bodyPr anchor="ct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27148" name="Text Box 44"/>
          <p:cNvSpPr txBox="1">
            <a:spLocks noChangeArrowheads="1"/>
          </p:cNvSpPr>
          <p:nvPr/>
        </p:nvSpPr>
        <p:spPr bwMode="auto">
          <a:xfrm>
            <a:off x="5181601" y="3124200"/>
            <a:ext cx="3503613" cy="579438"/>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EAEAEA"/>
                </a:solidFill>
              </a:rPr>
              <a:t>High dynamic range</a:t>
            </a:r>
            <a:endParaRPr lang="en-US" sz="3200" baseline="30000">
              <a:solidFill>
                <a:srgbClr val="EAEAE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7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7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7144" grpId="0" animBg="1"/>
      <p:bldP spid="132714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a:extLst>
              <a:ext uri="{FF2B5EF4-FFF2-40B4-BE49-F238E27FC236}">
                <a16:creationId xmlns:a16="http://schemas.microsoft.com/office/drawing/2014/main" xmlns="" id="{A43EC24A-16E0-485B-AC23-E19EFC5D2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9" y="3433764"/>
            <a:ext cx="3889375" cy="2587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099" name="Picture 6">
            <a:extLst>
              <a:ext uri="{FF2B5EF4-FFF2-40B4-BE49-F238E27FC236}">
                <a16:creationId xmlns:a16="http://schemas.microsoft.com/office/drawing/2014/main" xmlns="" id="{27C1E03B-297E-496A-8479-3E928A645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4" y="3433763"/>
            <a:ext cx="3887787" cy="2584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7">
            <a:extLst>
              <a:ext uri="{FF2B5EF4-FFF2-40B4-BE49-F238E27FC236}">
                <a16:creationId xmlns:a16="http://schemas.microsoft.com/office/drawing/2014/main" xmlns="" id="{1E39BF38-A14F-4E27-A226-271E9F343C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439" y="768351"/>
            <a:ext cx="3889375" cy="2587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01" name="Picture 8">
            <a:extLst>
              <a:ext uri="{FF2B5EF4-FFF2-40B4-BE49-F238E27FC236}">
                <a16:creationId xmlns:a16="http://schemas.microsoft.com/office/drawing/2014/main" xmlns="" id="{5005100A-0F59-4B19-B815-4955FAD3C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4" y="768350"/>
            <a:ext cx="3887787" cy="2586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102" name="Text Box 14">
            <a:extLst>
              <a:ext uri="{FF2B5EF4-FFF2-40B4-BE49-F238E27FC236}">
                <a16:creationId xmlns:a16="http://schemas.microsoft.com/office/drawing/2014/main" xmlns="" id="{40AD139F-235B-4834-9B9F-E51BC6506E51}"/>
              </a:ext>
            </a:extLst>
          </p:cNvPr>
          <p:cNvSpPr txBox="1">
            <a:spLocks noChangeArrowheads="1"/>
          </p:cNvSpPr>
          <p:nvPr/>
        </p:nvSpPr>
        <p:spPr bwMode="auto">
          <a:xfrm>
            <a:off x="3756026" y="6083300"/>
            <a:ext cx="47164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200">
                <a:solidFill>
                  <a:srgbClr val="000000"/>
                </a:solidFill>
              </a:rPr>
              <a:t>Multi-exposure sequence</a:t>
            </a:r>
          </a:p>
        </p:txBody>
      </p:sp>
      <p:sp>
        <p:nvSpPr>
          <p:cNvPr id="5137" name="Rectangle 17">
            <a:extLst>
              <a:ext uri="{FF2B5EF4-FFF2-40B4-BE49-F238E27FC236}">
                <a16:creationId xmlns:a16="http://schemas.microsoft.com/office/drawing/2014/main" xmlns="" id="{678B0EDB-E9C5-4959-8033-F4B02CFD753A}"/>
              </a:ext>
            </a:extLst>
          </p:cNvPr>
          <p:cNvSpPr>
            <a:spLocks noChangeArrowheads="1"/>
          </p:cNvSpPr>
          <p:nvPr/>
        </p:nvSpPr>
        <p:spPr bwMode="auto">
          <a:xfrm>
            <a:off x="3359151" y="3117850"/>
            <a:ext cx="5616575" cy="527050"/>
          </a:xfrm>
          <a:prstGeom prst="rect">
            <a:avLst/>
          </a:prstGeom>
          <a:solidFill>
            <a:srgbClr val="000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5135" name="Text Box 15">
            <a:extLst>
              <a:ext uri="{FF2B5EF4-FFF2-40B4-BE49-F238E27FC236}">
                <a16:creationId xmlns:a16="http://schemas.microsoft.com/office/drawing/2014/main" xmlns="" id="{A6BB45CE-640A-4C30-9A73-839554C8F61B}"/>
              </a:ext>
            </a:extLst>
          </p:cNvPr>
          <p:cNvSpPr txBox="1">
            <a:spLocks noChangeArrowheads="1"/>
          </p:cNvSpPr>
          <p:nvPr/>
        </p:nvSpPr>
        <p:spPr bwMode="auto">
          <a:xfrm>
            <a:off x="3279775" y="3036888"/>
            <a:ext cx="5632450" cy="5191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800">
                <a:solidFill>
                  <a:srgbClr val="000000"/>
                </a:solidFill>
              </a:rPr>
              <a:t>High Dynamic Range photography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35"/>
                                        </p:tgtEl>
                                        <p:attrNameLst>
                                          <p:attrName>style.visibility</p:attrName>
                                        </p:attrNameLst>
                                      </p:cBhvr>
                                      <p:to>
                                        <p:strVal val="visible"/>
                                      </p:to>
                                    </p:set>
                                    <p:animEffect transition="in" filter="fade">
                                      <p:cBhvr>
                                        <p:cTn id="7" dur="1000"/>
                                        <p:tgtEl>
                                          <p:spTgt spid="51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fade">
                                      <p:cBhvr>
                                        <p:cTn id="10" dur="1000"/>
                                        <p:tgtEl>
                                          <p:spTgt spid="5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7" grpId="0" animBg="1"/>
      <p:bldP spid="513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a:extLst>
              <a:ext uri="{FF2B5EF4-FFF2-40B4-BE49-F238E27FC236}">
                <a16:creationId xmlns:a16="http://schemas.microsoft.com/office/drawing/2014/main" xmlns="" id="{F8AA40EF-2469-4AFC-B10C-7E1703C2C260}"/>
              </a:ext>
            </a:extLst>
          </p:cNvPr>
          <p:cNvSpPr>
            <a:spLocks noChangeArrowheads="1"/>
          </p:cNvSpPr>
          <p:nvPr/>
        </p:nvSpPr>
        <p:spPr bwMode="auto">
          <a:xfrm>
            <a:off x="2351089" y="5373689"/>
            <a:ext cx="5832475" cy="5032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5123" name="Rectangle 2">
            <a:extLst>
              <a:ext uri="{FF2B5EF4-FFF2-40B4-BE49-F238E27FC236}">
                <a16:creationId xmlns:a16="http://schemas.microsoft.com/office/drawing/2014/main" xmlns="" id="{799B9A51-B124-4B1E-87FD-F50359BF9C71}"/>
              </a:ext>
            </a:extLst>
          </p:cNvPr>
          <p:cNvSpPr>
            <a:spLocks noGrp="1" noChangeArrowheads="1"/>
          </p:cNvSpPr>
          <p:nvPr>
            <p:ph type="title"/>
          </p:nvPr>
        </p:nvSpPr>
        <p:spPr/>
        <p:txBody>
          <a:bodyPr/>
          <a:lstStyle/>
          <a:p>
            <a:pPr eaLnBrk="1" hangingPunct="1"/>
            <a:r>
              <a:rPr lang="en-US" altLang="en-US"/>
              <a:t>HDR Photography</a:t>
            </a:r>
          </a:p>
        </p:txBody>
      </p:sp>
      <p:sp>
        <p:nvSpPr>
          <p:cNvPr id="31747" name="Rectangle 3">
            <a:extLst>
              <a:ext uri="{FF2B5EF4-FFF2-40B4-BE49-F238E27FC236}">
                <a16:creationId xmlns:a16="http://schemas.microsoft.com/office/drawing/2014/main" xmlns="" id="{F9DD7ACB-03B8-4D45-97E4-1827D6701477}"/>
              </a:ext>
            </a:extLst>
          </p:cNvPr>
          <p:cNvSpPr>
            <a:spLocks noGrp="1" noChangeArrowheads="1"/>
          </p:cNvSpPr>
          <p:nvPr>
            <p:ph type="body" idx="1"/>
          </p:nvPr>
        </p:nvSpPr>
        <p:spPr/>
        <p:txBody>
          <a:bodyPr/>
          <a:lstStyle/>
          <a:p>
            <a:pPr eaLnBrk="1" hangingPunct="1"/>
            <a:r>
              <a:rPr lang="en-US" altLang="en-US"/>
              <a:t>HDR assembly: </a:t>
            </a:r>
            <a:r>
              <a:rPr lang="en-US" altLang="en-US">
                <a:solidFill>
                  <a:srgbClr val="006600"/>
                </a:solidFill>
              </a:rPr>
              <a:t>LDRs </a:t>
            </a:r>
            <a:r>
              <a:rPr lang="en-US" altLang="en-US">
                <a:solidFill>
                  <a:srgbClr val="006600"/>
                </a:solidFill>
                <a:sym typeface="Wingdings" panose="05000000000000000000" pitchFamily="2" charset="2"/>
              </a:rPr>
              <a:t> HDR</a:t>
            </a:r>
            <a:endParaRPr lang="en-US" altLang="en-US">
              <a:solidFill>
                <a:srgbClr val="006600"/>
              </a:solidFill>
            </a:endParaRPr>
          </a:p>
          <a:p>
            <a:pPr lvl="1" eaLnBrk="1" hangingPunct="1">
              <a:buFontTx/>
              <a:buNone/>
            </a:pPr>
            <a:r>
              <a:rPr lang="en-US" altLang="en-US" sz="2000">
                <a:solidFill>
                  <a:schemeClr val="accent2"/>
                </a:solidFill>
              </a:rPr>
              <a:t>[Mann and Picard, IS&amp;T ‘95] </a:t>
            </a:r>
          </a:p>
          <a:p>
            <a:pPr lvl="1" eaLnBrk="1" hangingPunct="1">
              <a:buFontTx/>
              <a:buNone/>
            </a:pPr>
            <a:r>
              <a:rPr lang="en-US" altLang="en-US" sz="2000">
                <a:solidFill>
                  <a:schemeClr val="accent2"/>
                </a:solidFill>
              </a:rPr>
              <a:t>[Debevec and Malik, SIGGRAPH ‘97]</a:t>
            </a:r>
          </a:p>
          <a:p>
            <a:pPr eaLnBrk="1" hangingPunct="1"/>
            <a:r>
              <a:rPr lang="en-US" altLang="en-US"/>
              <a:t>Tone mapping: </a:t>
            </a:r>
            <a:r>
              <a:rPr lang="en-US" altLang="en-US">
                <a:solidFill>
                  <a:srgbClr val="006600"/>
                </a:solidFill>
              </a:rPr>
              <a:t>HDR </a:t>
            </a:r>
            <a:r>
              <a:rPr lang="en-US" altLang="en-US">
                <a:solidFill>
                  <a:srgbClr val="006600"/>
                </a:solidFill>
                <a:sym typeface="Wingdings" panose="05000000000000000000" pitchFamily="2" charset="2"/>
              </a:rPr>
              <a:t> LDR</a:t>
            </a:r>
            <a:endParaRPr lang="en-US" altLang="en-US">
              <a:solidFill>
                <a:srgbClr val="006600"/>
              </a:solidFill>
            </a:endParaRPr>
          </a:p>
          <a:p>
            <a:pPr lvl="1" eaLnBrk="1" hangingPunct="1">
              <a:buFontTx/>
              <a:buNone/>
            </a:pPr>
            <a:r>
              <a:rPr lang="en-US" altLang="en-US" sz="2000">
                <a:solidFill>
                  <a:schemeClr val="accent2"/>
                </a:solidFill>
              </a:rPr>
              <a:t>[Durand and Dorsey, SIGGRAPH ‘02] </a:t>
            </a:r>
          </a:p>
          <a:p>
            <a:pPr lvl="1" eaLnBrk="1" hangingPunct="1">
              <a:buFontTx/>
              <a:buNone/>
            </a:pPr>
            <a:r>
              <a:rPr lang="en-US" altLang="en-US" sz="2000">
                <a:solidFill>
                  <a:schemeClr val="accent2"/>
                </a:solidFill>
              </a:rPr>
              <a:t>[Reinhard et al., SIGGRAPH ‘02] </a:t>
            </a:r>
          </a:p>
          <a:p>
            <a:pPr lvl="1" eaLnBrk="1" hangingPunct="1">
              <a:buFontTx/>
              <a:buNone/>
            </a:pPr>
            <a:r>
              <a:rPr lang="en-US" altLang="en-US" sz="2000">
                <a:solidFill>
                  <a:schemeClr val="accent2"/>
                </a:solidFill>
              </a:rPr>
              <a:t>[Fattal et al., SIGGRAPH ‘02] </a:t>
            </a:r>
          </a:p>
          <a:p>
            <a:pPr lvl="1" eaLnBrk="1" hangingPunct="1">
              <a:buFontTx/>
              <a:buNone/>
            </a:pPr>
            <a:r>
              <a:rPr lang="en-US" altLang="en-US" sz="2000">
                <a:solidFill>
                  <a:schemeClr val="accent2"/>
                </a:solidFill>
              </a:rPr>
              <a:t>[Li et al., SIGGRAPH ‘05] </a:t>
            </a:r>
          </a:p>
          <a:p>
            <a:pPr lvl="1" eaLnBrk="1" hangingPunct="1">
              <a:buFontTx/>
              <a:buNone/>
            </a:pPr>
            <a:r>
              <a:rPr lang="en-US" altLang="en-US" sz="2000">
                <a:solidFill>
                  <a:schemeClr val="accent2"/>
                </a:solidFill>
              </a:rPr>
              <a:t>[Lischinski et al., SIGGRAPH ‘06]</a:t>
            </a:r>
            <a:endParaRPr lang="en-US" altLang="en-US"/>
          </a:p>
          <a:p>
            <a:pPr eaLnBrk="1" hangingPunct="1"/>
            <a:r>
              <a:rPr lang="en-US" altLang="en-US"/>
              <a:t>Exposure Fusion: </a:t>
            </a:r>
            <a:r>
              <a:rPr lang="en-US" altLang="en-US">
                <a:solidFill>
                  <a:srgbClr val="006600"/>
                </a:solidFill>
              </a:rPr>
              <a:t>LDRs </a:t>
            </a:r>
            <a:r>
              <a:rPr lang="en-US" altLang="en-US">
                <a:solidFill>
                  <a:srgbClr val="006600"/>
                </a:solidFill>
                <a:sym typeface="Wingdings" panose="05000000000000000000" pitchFamily="2" charset="2"/>
              </a:rPr>
              <a:t> LDR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animEffect transition="in" filter="fade">
                                      <p:cBhvr>
                                        <p:cTn id="7" dur="500"/>
                                        <p:tgtEl>
                                          <p:spTgt spid="3174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7">
                                            <p:txEl>
                                              <p:pRg st="4" end="4"/>
                                            </p:txEl>
                                          </p:spTgt>
                                        </p:tgtEl>
                                        <p:attrNameLst>
                                          <p:attrName>style.visibility</p:attrName>
                                        </p:attrNameLst>
                                      </p:cBhvr>
                                      <p:to>
                                        <p:strVal val="visible"/>
                                      </p:to>
                                    </p:set>
                                    <p:animEffect transition="in" filter="fade">
                                      <p:cBhvr>
                                        <p:cTn id="10" dur="500"/>
                                        <p:tgtEl>
                                          <p:spTgt spid="31747">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7">
                                            <p:txEl>
                                              <p:pRg st="5" end="5"/>
                                            </p:txEl>
                                          </p:spTgt>
                                        </p:tgtEl>
                                        <p:attrNameLst>
                                          <p:attrName>style.visibility</p:attrName>
                                        </p:attrNameLst>
                                      </p:cBhvr>
                                      <p:to>
                                        <p:strVal val="visible"/>
                                      </p:to>
                                    </p:set>
                                    <p:animEffect transition="in" filter="fade">
                                      <p:cBhvr>
                                        <p:cTn id="13" dur="500"/>
                                        <p:tgtEl>
                                          <p:spTgt spid="31747">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747">
                                            <p:txEl>
                                              <p:pRg st="6" end="6"/>
                                            </p:txEl>
                                          </p:spTgt>
                                        </p:tgtEl>
                                        <p:attrNameLst>
                                          <p:attrName>style.visibility</p:attrName>
                                        </p:attrNameLst>
                                      </p:cBhvr>
                                      <p:to>
                                        <p:strVal val="visible"/>
                                      </p:to>
                                    </p:set>
                                    <p:animEffect transition="in" filter="fade">
                                      <p:cBhvr>
                                        <p:cTn id="16" dur="500"/>
                                        <p:tgtEl>
                                          <p:spTgt spid="31747">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747">
                                            <p:txEl>
                                              <p:pRg st="7" end="7"/>
                                            </p:txEl>
                                          </p:spTgt>
                                        </p:tgtEl>
                                        <p:attrNameLst>
                                          <p:attrName>style.visibility</p:attrName>
                                        </p:attrNameLst>
                                      </p:cBhvr>
                                      <p:to>
                                        <p:strVal val="visible"/>
                                      </p:to>
                                    </p:set>
                                    <p:animEffect transition="in" filter="fade">
                                      <p:cBhvr>
                                        <p:cTn id="19" dur="500"/>
                                        <p:tgtEl>
                                          <p:spTgt spid="31747">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747">
                                            <p:txEl>
                                              <p:pRg st="8" end="8"/>
                                            </p:txEl>
                                          </p:spTgt>
                                        </p:tgtEl>
                                        <p:attrNameLst>
                                          <p:attrName>style.visibility</p:attrName>
                                        </p:attrNameLst>
                                      </p:cBhvr>
                                      <p:to>
                                        <p:strVal val="visible"/>
                                      </p:to>
                                    </p:set>
                                    <p:animEffect transition="in" filter="fade">
                                      <p:cBhvr>
                                        <p:cTn id="22" dur="500"/>
                                        <p:tgtEl>
                                          <p:spTgt spid="31747">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1747">
                                            <p:txEl>
                                              <p:pRg st="9" end="9"/>
                                            </p:txEl>
                                          </p:spTgt>
                                        </p:tgtEl>
                                        <p:attrNameLst>
                                          <p:attrName>style.visibility</p:attrName>
                                        </p:attrNameLst>
                                      </p:cBhvr>
                                      <p:to>
                                        <p:strVal val="visible"/>
                                      </p:to>
                                    </p:set>
                                    <p:animEffect transition="in" filter="fade">
                                      <p:cBhvr>
                                        <p:cTn id="27" dur="500"/>
                                        <p:tgtEl>
                                          <p:spTgt spid="31747">
                                            <p:txEl>
                                              <p:pRg st="9" end="9"/>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748"/>
                                        </p:tgtEl>
                                        <p:attrNameLst>
                                          <p:attrName>style.visibility</p:attrName>
                                        </p:attrNameLst>
                                      </p:cBhvr>
                                      <p:to>
                                        <p:strVal val="visible"/>
                                      </p:to>
                                    </p:set>
                                    <p:animEffect transition="in" filter="fade">
                                      <p:cBhvr>
                                        <p:cTn id="30"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963BC4ED-04B1-4820-B0BC-D18CD8CAB46F}"/>
              </a:ext>
            </a:extLst>
          </p:cNvPr>
          <p:cNvSpPr>
            <a:spLocks noChangeArrowheads="1"/>
          </p:cNvSpPr>
          <p:nvPr/>
        </p:nvSpPr>
        <p:spPr bwMode="auto">
          <a:xfrm>
            <a:off x="3863975" y="476250"/>
            <a:ext cx="4895850" cy="36004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6147" name="Text Box 3">
            <a:extLst>
              <a:ext uri="{FF2B5EF4-FFF2-40B4-BE49-F238E27FC236}">
                <a16:creationId xmlns:a16="http://schemas.microsoft.com/office/drawing/2014/main" xmlns="" id="{95032A4B-82B9-462B-8F98-0DB85C978B4C}"/>
              </a:ext>
            </a:extLst>
          </p:cNvPr>
          <p:cNvSpPr txBox="1">
            <a:spLocks noChangeArrowheads="1"/>
          </p:cNvSpPr>
          <p:nvPr/>
        </p:nvSpPr>
        <p:spPr bwMode="auto">
          <a:xfrm>
            <a:off x="1860551" y="1628775"/>
            <a:ext cx="16922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Multi-exposure</a:t>
            </a:r>
          </a:p>
        </p:txBody>
      </p:sp>
      <p:sp>
        <p:nvSpPr>
          <p:cNvPr id="6148" name="Line 4">
            <a:extLst>
              <a:ext uri="{FF2B5EF4-FFF2-40B4-BE49-F238E27FC236}">
                <a16:creationId xmlns:a16="http://schemas.microsoft.com/office/drawing/2014/main" xmlns="" id="{4875A030-82D9-47D3-A977-7E2FF173E474}"/>
              </a:ext>
            </a:extLst>
          </p:cNvPr>
          <p:cNvSpPr>
            <a:spLocks noChangeShapeType="1"/>
          </p:cNvSpPr>
          <p:nvPr/>
        </p:nvSpPr>
        <p:spPr bwMode="auto">
          <a:xfrm>
            <a:off x="3719514" y="1844675"/>
            <a:ext cx="19446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6149" name="Text Box 5">
            <a:extLst>
              <a:ext uri="{FF2B5EF4-FFF2-40B4-BE49-F238E27FC236}">
                <a16:creationId xmlns:a16="http://schemas.microsoft.com/office/drawing/2014/main" xmlns="" id="{4BD084EC-7593-4625-8C8A-9B3615B04243}"/>
              </a:ext>
            </a:extLst>
          </p:cNvPr>
          <p:cNvSpPr txBox="1">
            <a:spLocks noChangeArrowheads="1"/>
          </p:cNvSpPr>
          <p:nvPr/>
        </p:nvSpPr>
        <p:spPr bwMode="auto">
          <a:xfrm>
            <a:off x="5729289" y="1628775"/>
            <a:ext cx="1184275" cy="376238"/>
          </a:xfrm>
          <a:prstGeom prst="rect">
            <a:avLst/>
          </a:prstGeom>
          <a:solidFill>
            <a:srgbClr val="33CC33"/>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Assembly</a:t>
            </a:r>
          </a:p>
        </p:txBody>
      </p:sp>
      <p:sp>
        <p:nvSpPr>
          <p:cNvPr id="6150" name="Text Box 6">
            <a:extLst>
              <a:ext uri="{FF2B5EF4-FFF2-40B4-BE49-F238E27FC236}">
                <a16:creationId xmlns:a16="http://schemas.microsoft.com/office/drawing/2014/main" xmlns="" id="{E0C00496-253F-4C0F-8324-7BEC3EBAA12F}"/>
              </a:ext>
            </a:extLst>
          </p:cNvPr>
          <p:cNvSpPr txBox="1">
            <a:spLocks noChangeArrowheads="1"/>
          </p:cNvSpPr>
          <p:nvPr/>
        </p:nvSpPr>
        <p:spPr bwMode="auto">
          <a:xfrm>
            <a:off x="4008439" y="2201864"/>
            <a:ext cx="1908175" cy="650875"/>
          </a:xfrm>
          <a:prstGeom prst="rect">
            <a:avLst/>
          </a:prstGeom>
          <a:solidFill>
            <a:srgbClr val="33CC33"/>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Response curve </a:t>
            </a:r>
          </a:p>
          <a:p>
            <a:pPr algn="ctr" eaLnBrk="1" fontAlgn="base" hangingPunct="1">
              <a:spcBef>
                <a:spcPct val="0"/>
              </a:spcBef>
              <a:spcAft>
                <a:spcPct val="0"/>
              </a:spcAft>
            </a:pPr>
            <a:r>
              <a:rPr lang="en-US" altLang="en-US">
                <a:solidFill>
                  <a:srgbClr val="000000"/>
                </a:solidFill>
              </a:rPr>
              <a:t>calibration</a:t>
            </a:r>
          </a:p>
        </p:txBody>
      </p:sp>
      <p:sp>
        <p:nvSpPr>
          <p:cNvPr id="6151" name="Line 7">
            <a:extLst>
              <a:ext uri="{FF2B5EF4-FFF2-40B4-BE49-F238E27FC236}">
                <a16:creationId xmlns:a16="http://schemas.microsoft.com/office/drawing/2014/main" xmlns="" id="{7960FC5A-5C8E-4841-A9FC-9B6D00C4922E}"/>
              </a:ext>
            </a:extLst>
          </p:cNvPr>
          <p:cNvSpPr>
            <a:spLocks noChangeShapeType="1"/>
          </p:cNvSpPr>
          <p:nvPr/>
        </p:nvSpPr>
        <p:spPr bwMode="auto">
          <a:xfrm flipV="1">
            <a:off x="4800601" y="1844676"/>
            <a:ext cx="4763"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6152" name="Text Box 8">
            <a:extLst>
              <a:ext uri="{FF2B5EF4-FFF2-40B4-BE49-F238E27FC236}">
                <a16:creationId xmlns:a16="http://schemas.microsoft.com/office/drawing/2014/main" xmlns="" id="{95B7E198-158D-4453-87C4-94B64087D8DE}"/>
              </a:ext>
            </a:extLst>
          </p:cNvPr>
          <p:cNvSpPr txBox="1">
            <a:spLocks noChangeArrowheads="1"/>
          </p:cNvSpPr>
          <p:nvPr/>
        </p:nvSpPr>
        <p:spPr bwMode="auto">
          <a:xfrm>
            <a:off x="7391401" y="1628776"/>
            <a:ext cx="1069975" cy="650875"/>
          </a:xfrm>
          <a:prstGeom prst="rect">
            <a:avLst/>
          </a:prstGeom>
          <a:solidFill>
            <a:srgbClr val="33CC33"/>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Tone </a:t>
            </a:r>
          </a:p>
          <a:p>
            <a:pPr algn="ctr" eaLnBrk="1" fontAlgn="base" hangingPunct="1">
              <a:spcBef>
                <a:spcPct val="0"/>
              </a:spcBef>
              <a:spcAft>
                <a:spcPct val="0"/>
              </a:spcAft>
            </a:pPr>
            <a:r>
              <a:rPr lang="en-US" altLang="en-US">
                <a:solidFill>
                  <a:srgbClr val="000000"/>
                </a:solidFill>
              </a:rPr>
              <a:t>mapping</a:t>
            </a:r>
          </a:p>
        </p:txBody>
      </p:sp>
      <p:sp>
        <p:nvSpPr>
          <p:cNvPr id="6153" name="Line 9">
            <a:extLst>
              <a:ext uri="{FF2B5EF4-FFF2-40B4-BE49-F238E27FC236}">
                <a16:creationId xmlns:a16="http://schemas.microsoft.com/office/drawing/2014/main" xmlns="" id="{C1D78231-27C9-4146-8B04-D3244901BD90}"/>
              </a:ext>
            </a:extLst>
          </p:cNvPr>
          <p:cNvSpPr>
            <a:spLocks noChangeShapeType="1"/>
          </p:cNvSpPr>
          <p:nvPr/>
        </p:nvSpPr>
        <p:spPr bwMode="auto">
          <a:xfrm>
            <a:off x="8472488" y="184467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6154" name="Line 10">
            <a:extLst>
              <a:ext uri="{FF2B5EF4-FFF2-40B4-BE49-F238E27FC236}">
                <a16:creationId xmlns:a16="http://schemas.microsoft.com/office/drawing/2014/main" xmlns="" id="{7101CA3A-0124-4B86-A0BD-DC2078EA62F0}"/>
              </a:ext>
            </a:extLst>
          </p:cNvPr>
          <p:cNvSpPr>
            <a:spLocks noChangeShapeType="1"/>
          </p:cNvSpPr>
          <p:nvPr/>
        </p:nvSpPr>
        <p:spPr bwMode="auto">
          <a:xfrm>
            <a:off x="6959600" y="18446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6155" name="Text Box 11">
            <a:extLst>
              <a:ext uri="{FF2B5EF4-FFF2-40B4-BE49-F238E27FC236}">
                <a16:creationId xmlns:a16="http://schemas.microsoft.com/office/drawing/2014/main" xmlns="" id="{7980B175-BEDF-40F5-A85B-A22888C0F285}"/>
              </a:ext>
            </a:extLst>
          </p:cNvPr>
          <p:cNvSpPr txBox="1">
            <a:spLocks noChangeArrowheads="1"/>
          </p:cNvSpPr>
          <p:nvPr/>
        </p:nvSpPr>
        <p:spPr bwMode="auto">
          <a:xfrm>
            <a:off x="9191626" y="1628775"/>
            <a:ext cx="9048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display</a:t>
            </a:r>
          </a:p>
        </p:txBody>
      </p:sp>
      <p:sp>
        <p:nvSpPr>
          <p:cNvPr id="6156" name="Line 16">
            <a:extLst>
              <a:ext uri="{FF2B5EF4-FFF2-40B4-BE49-F238E27FC236}">
                <a16:creationId xmlns:a16="http://schemas.microsoft.com/office/drawing/2014/main" xmlns="" id="{5A2AA6D9-51EA-4001-8BB3-0D2854C5D65C}"/>
              </a:ext>
            </a:extLst>
          </p:cNvPr>
          <p:cNvSpPr>
            <a:spLocks noChangeShapeType="1"/>
          </p:cNvSpPr>
          <p:nvPr/>
        </p:nvSpPr>
        <p:spPr bwMode="auto">
          <a:xfrm>
            <a:off x="3216276" y="1989138"/>
            <a:ext cx="792163"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grpSp>
        <p:nvGrpSpPr>
          <p:cNvPr id="6157" name="Group 17">
            <a:extLst>
              <a:ext uri="{FF2B5EF4-FFF2-40B4-BE49-F238E27FC236}">
                <a16:creationId xmlns:a16="http://schemas.microsoft.com/office/drawing/2014/main" xmlns="" id="{FBB61A27-E58B-446C-9BF2-B97DDB7D4852}"/>
              </a:ext>
            </a:extLst>
          </p:cNvPr>
          <p:cNvGrpSpPr>
            <a:grpSpLocks/>
          </p:cNvGrpSpPr>
          <p:nvPr/>
        </p:nvGrpSpPr>
        <p:grpSpPr bwMode="auto">
          <a:xfrm>
            <a:off x="1992314" y="501651"/>
            <a:ext cx="1512887" cy="1198563"/>
            <a:chOff x="113" y="164"/>
            <a:chExt cx="953" cy="755"/>
          </a:xfrm>
        </p:grpSpPr>
        <p:pic>
          <p:nvPicPr>
            <p:cNvPr id="6168" name="Picture 18">
              <a:extLst>
                <a:ext uri="{FF2B5EF4-FFF2-40B4-BE49-F238E27FC236}">
                  <a16:creationId xmlns:a16="http://schemas.microsoft.com/office/drawing/2014/main" xmlns="" id="{67AB8E47-08EB-417A-A64E-F4DBB2FBF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164"/>
              <a:ext cx="726" cy="4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69" name="Picture 19">
              <a:extLst>
                <a:ext uri="{FF2B5EF4-FFF2-40B4-BE49-F238E27FC236}">
                  <a16:creationId xmlns:a16="http://schemas.microsoft.com/office/drawing/2014/main" xmlns="" id="{1E4A7520-EECD-4707-BAA1-512AD7F07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255"/>
              <a:ext cx="725" cy="4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70" name="Picture 20">
              <a:extLst>
                <a:ext uri="{FF2B5EF4-FFF2-40B4-BE49-F238E27FC236}">
                  <a16:creationId xmlns:a16="http://schemas.microsoft.com/office/drawing/2014/main" xmlns="" id="{1976A647-C41A-4542-9795-E2EE398A42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 y="346"/>
              <a:ext cx="726" cy="4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71" name="Picture 21">
              <a:extLst>
                <a:ext uri="{FF2B5EF4-FFF2-40B4-BE49-F238E27FC236}">
                  <a16:creationId xmlns:a16="http://schemas.microsoft.com/office/drawing/2014/main" xmlns="" id="{C88E324D-6022-428A-A9D1-952D2DF48F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 y="436"/>
              <a:ext cx="726" cy="4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6158" name="Text Box 22">
            <a:extLst>
              <a:ext uri="{FF2B5EF4-FFF2-40B4-BE49-F238E27FC236}">
                <a16:creationId xmlns:a16="http://schemas.microsoft.com/office/drawing/2014/main" xmlns="" id="{8DF08DFC-F8AA-414B-AF9B-D5D5D7DA9C4D}"/>
              </a:ext>
            </a:extLst>
          </p:cNvPr>
          <p:cNvSpPr txBox="1">
            <a:spLocks noChangeArrowheads="1"/>
          </p:cNvSpPr>
          <p:nvPr/>
        </p:nvSpPr>
        <p:spPr bwMode="auto">
          <a:xfrm>
            <a:off x="7751763" y="2371725"/>
            <a:ext cx="893762" cy="336550"/>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a:solidFill>
                  <a:srgbClr val="000000"/>
                </a:solidFill>
              </a:rPr>
              <a:t>bilateral</a:t>
            </a:r>
          </a:p>
        </p:txBody>
      </p:sp>
      <p:sp>
        <p:nvSpPr>
          <p:cNvPr id="6159" name="Text Box 23">
            <a:extLst>
              <a:ext uri="{FF2B5EF4-FFF2-40B4-BE49-F238E27FC236}">
                <a16:creationId xmlns:a16="http://schemas.microsoft.com/office/drawing/2014/main" xmlns="" id="{1796668E-91D4-4FDE-9081-7B567BE29C03}"/>
              </a:ext>
            </a:extLst>
          </p:cNvPr>
          <p:cNvSpPr txBox="1">
            <a:spLocks noChangeArrowheads="1"/>
          </p:cNvSpPr>
          <p:nvPr/>
        </p:nvSpPr>
        <p:spPr bwMode="auto">
          <a:xfrm>
            <a:off x="7751764" y="2781300"/>
            <a:ext cx="917575" cy="336550"/>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a:solidFill>
                  <a:srgbClr val="000000"/>
                </a:solidFill>
              </a:rPr>
              <a:t>gradient</a:t>
            </a:r>
          </a:p>
        </p:txBody>
      </p:sp>
      <p:sp>
        <p:nvSpPr>
          <p:cNvPr id="6160" name="Text Box 24">
            <a:extLst>
              <a:ext uri="{FF2B5EF4-FFF2-40B4-BE49-F238E27FC236}">
                <a16:creationId xmlns:a16="http://schemas.microsoft.com/office/drawing/2014/main" xmlns="" id="{68006F87-18D4-421B-9FD2-614236CBA95F}"/>
              </a:ext>
            </a:extLst>
          </p:cNvPr>
          <p:cNvSpPr txBox="1">
            <a:spLocks noChangeArrowheads="1"/>
          </p:cNvSpPr>
          <p:nvPr/>
        </p:nvSpPr>
        <p:spPr bwMode="auto">
          <a:xfrm>
            <a:off x="7751763" y="3213100"/>
            <a:ext cx="387350" cy="336550"/>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a:solidFill>
                  <a:srgbClr val="000000"/>
                </a:solidFill>
              </a:rPr>
              <a:t>…</a:t>
            </a:r>
          </a:p>
        </p:txBody>
      </p:sp>
      <p:pic>
        <p:nvPicPr>
          <p:cNvPr id="6161" name="Picture 25">
            <a:extLst>
              <a:ext uri="{FF2B5EF4-FFF2-40B4-BE49-F238E27FC236}">
                <a16:creationId xmlns:a16="http://schemas.microsoft.com/office/drawing/2014/main" xmlns="" id="{FF8FD6ED-5787-49E2-AFD9-9E215D4BBE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7226" y="765175"/>
            <a:ext cx="1222375"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2" name="AutoShape 26">
            <a:extLst>
              <a:ext uri="{FF2B5EF4-FFF2-40B4-BE49-F238E27FC236}">
                <a16:creationId xmlns:a16="http://schemas.microsoft.com/office/drawing/2014/main" xmlns="" id="{9B6D88D4-3A99-45CA-A956-CB259CED9252}"/>
              </a:ext>
            </a:extLst>
          </p:cNvPr>
          <p:cNvSpPr>
            <a:spLocks/>
          </p:cNvSpPr>
          <p:nvPr/>
        </p:nvSpPr>
        <p:spPr bwMode="auto">
          <a:xfrm>
            <a:off x="7608889" y="2349501"/>
            <a:ext cx="71437" cy="1223963"/>
          </a:xfrm>
          <a:prstGeom prst="leftBracket">
            <a:avLst>
              <a:gd name="adj" fmla="val 142779"/>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6163" name="Picture 27">
            <a:extLst>
              <a:ext uri="{FF2B5EF4-FFF2-40B4-BE49-F238E27FC236}">
                <a16:creationId xmlns:a16="http://schemas.microsoft.com/office/drawing/2014/main" xmlns="" id="{81AB81AC-A997-4155-91E5-9C5007FAF2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8901" y="742950"/>
            <a:ext cx="1293813"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64" name="AutoShape 28">
            <a:extLst>
              <a:ext uri="{FF2B5EF4-FFF2-40B4-BE49-F238E27FC236}">
                <a16:creationId xmlns:a16="http://schemas.microsoft.com/office/drawing/2014/main" xmlns="" id="{617D009E-1484-4F79-A8CB-737DE5FC10DD}"/>
              </a:ext>
            </a:extLst>
          </p:cNvPr>
          <p:cNvCxnSpPr>
            <a:cxnSpLocks noChangeShapeType="1"/>
            <a:stCxn id="6152" idx="1"/>
            <a:endCxn id="6162" idx="1"/>
          </p:cNvCxnSpPr>
          <p:nvPr/>
        </p:nvCxnSpPr>
        <p:spPr bwMode="auto">
          <a:xfrm rot="10800000" flipH="1" flipV="1">
            <a:off x="7391400" y="1954213"/>
            <a:ext cx="217488" cy="1008062"/>
          </a:xfrm>
          <a:prstGeom prst="curvedConnector3">
            <a:avLst>
              <a:gd name="adj1" fmla="val -105111"/>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cxnSp>
      <p:pic>
        <p:nvPicPr>
          <p:cNvPr id="6165" name="Picture 29">
            <a:extLst>
              <a:ext uri="{FF2B5EF4-FFF2-40B4-BE49-F238E27FC236}">
                <a16:creationId xmlns:a16="http://schemas.microsoft.com/office/drawing/2014/main" xmlns="" id="{75CAFEA6-00E5-43EF-B455-9C9AFF936127}"/>
              </a:ext>
            </a:extLst>
          </p:cNvPr>
          <p:cNvPicPr>
            <a:picLocks noChangeAspect="1" noChangeArrowheads="1"/>
          </p:cNvPicPr>
          <p:nvPr/>
        </p:nvPicPr>
        <p:blipFill>
          <a:blip r:embed="rId9">
            <a:lum bright="38000" contrast="30000"/>
            <a:extLst>
              <a:ext uri="{28A0092B-C50C-407E-A947-70E740481C1C}">
                <a14:useLocalDpi xmlns:a14="http://schemas.microsoft.com/office/drawing/2010/main" val="0"/>
              </a:ext>
            </a:extLst>
          </a:blip>
          <a:srcRect/>
          <a:stretch>
            <a:fillRect/>
          </a:stretch>
        </p:blipFill>
        <p:spPr bwMode="auto">
          <a:xfrm>
            <a:off x="4440238" y="2925763"/>
            <a:ext cx="1008062" cy="850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66" name="Rectangle 40">
            <a:extLst>
              <a:ext uri="{FF2B5EF4-FFF2-40B4-BE49-F238E27FC236}">
                <a16:creationId xmlns:a16="http://schemas.microsoft.com/office/drawing/2014/main" xmlns="" id="{3522AECD-DF04-442E-B6C7-BD3BE9B46E02}"/>
              </a:ext>
            </a:extLst>
          </p:cNvPr>
          <p:cNvSpPr>
            <a:spLocks noChangeArrowheads="1"/>
          </p:cNvSpPr>
          <p:nvPr/>
        </p:nvSpPr>
        <p:spPr bwMode="auto">
          <a:xfrm>
            <a:off x="5807075" y="3798889"/>
            <a:ext cx="4033838" cy="422275"/>
          </a:xfrm>
          <a:prstGeom prst="rect">
            <a:avLst/>
          </a:prstGeom>
          <a:solidFill>
            <a:srgbClr val="000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6167" name="Text Box 41">
            <a:extLst>
              <a:ext uri="{FF2B5EF4-FFF2-40B4-BE49-F238E27FC236}">
                <a16:creationId xmlns:a16="http://schemas.microsoft.com/office/drawing/2014/main" xmlns="" id="{4C1231D3-7C56-4279-9EDD-18516A78EB7A}"/>
              </a:ext>
            </a:extLst>
          </p:cNvPr>
          <p:cNvSpPr txBox="1">
            <a:spLocks noChangeArrowheads="1"/>
          </p:cNvSpPr>
          <p:nvPr/>
        </p:nvSpPr>
        <p:spPr bwMode="auto">
          <a:xfrm>
            <a:off x="5726114" y="3743326"/>
            <a:ext cx="4067175" cy="396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a:solidFill>
                  <a:srgbClr val="000000"/>
                </a:solidFill>
              </a:rPr>
              <a:t>High Dynamic Range photography</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2">
            <a:extLst>
              <a:ext uri="{FF2B5EF4-FFF2-40B4-BE49-F238E27FC236}">
                <a16:creationId xmlns:a16="http://schemas.microsoft.com/office/drawing/2014/main" xmlns="" id="{9031C26B-773E-4609-A052-A081E4BA6EDC}"/>
              </a:ext>
            </a:extLst>
          </p:cNvPr>
          <p:cNvSpPr txBox="1">
            <a:spLocks noChangeArrowheads="1"/>
          </p:cNvSpPr>
          <p:nvPr/>
        </p:nvSpPr>
        <p:spPr bwMode="auto">
          <a:xfrm>
            <a:off x="9196389" y="5803900"/>
            <a:ext cx="9048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display</a:t>
            </a:r>
          </a:p>
        </p:txBody>
      </p:sp>
      <p:sp>
        <p:nvSpPr>
          <p:cNvPr id="7171" name="Text Box 13">
            <a:extLst>
              <a:ext uri="{FF2B5EF4-FFF2-40B4-BE49-F238E27FC236}">
                <a16:creationId xmlns:a16="http://schemas.microsoft.com/office/drawing/2014/main" xmlns="" id="{F8C78D91-B0D3-4E60-83D3-5D69F8E646BC}"/>
              </a:ext>
            </a:extLst>
          </p:cNvPr>
          <p:cNvSpPr txBox="1">
            <a:spLocks noChangeArrowheads="1"/>
          </p:cNvSpPr>
          <p:nvPr/>
        </p:nvSpPr>
        <p:spPr bwMode="auto">
          <a:xfrm>
            <a:off x="5487989" y="5803900"/>
            <a:ext cx="1831975" cy="376238"/>
          </a:xfrm>
          <a:prstGeom prst="rect">
            <a:avLst/>
          </a:prstGeom>
          <a:solidFill>
            <a:srgbClr val="FFFF00"/>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Exposure fusion</a:t>
            </a:r>
          </a:p>
        </p:txBody>
      </p:sp>
      <p:sp>
        <p:nvSpPr>
          <p:cNvPr id="7172" name="Line 14">
            <a:extLst>
              <a:ext uri="{FF2B5EF4-FFF2-40B4-BE49-F238E27FC236}">
                <a16:creationId xmlns:a16="http://schemas.microsoft.com/office/drawing/2014/main" xmlns="" id="{81E69A52-6D21-4616-B8B9-08573D05AD36}"/>
              </a:ext>
            </a:extLst>
          </p:cNvPr>
          <p:cNvSpPr>
            <a:spLocks noChangeShapeType="1"/>
          </p:cNvSpPr>
          <p:nvPr/>
        </p:nvSpPr>
        <p:spPr bwMode="auto">
          <a:xfrm>
            <a:off x="3719513" y="6019800"/>
            <a:ext cx="16557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7173" name="Line 15">
            <a:extLst>
              <a:ext uri="{FF2B5EF4-FFF2-40B4-BE49-F238E27FC236}">
                <a16:creationId xmlns:a16="http://schemas.microsoft.com/office/drawing/2014/main" xmlns="" id="{678ABE9D-E067-4FF6-8C98-604FC3F2C748}"/>
              </a:ext>
            </a:extLst>
          </p:cNvPr>
          <p:cNvSpPr>
            <a:spLocks noChangeShapeType="1"/>
          </p:cNvSpPr>
          <p:nvPr/>
        </p:nvSpPr>
        <p:spPr bwMode="auto">
          <a:xfrm>
            <a:off x="7319963" y="6019800"/>
            <a:ext cx="18716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grpSp>
        <p:nvGrpSpPr>
          <p:cNvPr id="7174" name="Group 30">
            <a:extLst>
              <a:ext uri="{FF2B5EF4-FFF2-40B4-BE49-F238E27FC236}">
                <a16:creationId xmlns:a16="http://schemas.microsoft.com/office/drawing/2014/main" xmlns="" id="{77A1AE5F-660F-4C17-B861-373728DF87BE}"/>
              </a:ext>
            </a:extLst>
          </p:cNvPr>
          <p:cNvGrpSpPr>
            <a:grpSpLocks/>
          </p:cNvGrpSpPr>
          <p:nvPr/>
        </p:nvGrpSpPr>
        <p:grpSpPr bwMode="auto">
          <a:xfrm>
            <a:off x="1992314" y="4749801"/>
            <a:ext cx="1512887" cy="1198563"/>
            <a:chOff x="113" y="164"/>
            <a:chExt cx="953" cy="755"/>
          </a:xfrm>
        </p:grpSpPr>
        <p:pic>
          <p:nvPicPr>
            <p:cNvPr id="7205" name="Picture 31">
              <a:extLst>
                <a:ext uri="{FF2B5EF4-FFF2-40B4-BE49-F238E27FC236}">
                  <a16:creationId xmlns:a16="http://schemas.microsoft.com/office/drawing/2014/main" xmlns="" id="{A13920EB-62E7-48D9-A795-45D35132B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164"/>
              <a:ext cx="726" cy="4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206" name="Picture 32">
              <a:extLst>
                <a:ext uri="{FF2B5EF4-FFF2-40B4-BE49-F238E27FC236}">
                  <a16:creationId xmlns:a16="http://schemas.microsoft.com/office/drawing/2014/main" xmlns="" id="{F052B654-B614-490E-B2C3-BAC698423D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255"/>
              <a:ext cx="725" cy="4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207" name="Picture 33">
              <a:extLst>
                <a:ext uri="{FF2B5EF4-FFF2-40B4-BE49-F238E27FC236}">
                  <a16:creationId xmlns:a16="http://schemas.microsoft.com/office/drawing/2014/main" xmlns="" id="{2775C683-B3AA-4906-B3B9-46B67727F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 y="346"/>
              <a:ext cx="726" cy="4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208" name="Picture 34">
              <a:extLst>
                <a:ext uri="{FF2B5EF4-FFF2-40B4-BE49-F238E27FC236}">
                  <a16:creationId xmlns:a16="http://schemas.microsoft.com/office/drawing/2014/main" xmlns="" id="{1B66E205-98A2-4F72-A876-4070758DF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 y="436"/>
              <a:ext cx="726" cy="4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7175" name="Text Box 35">
            <a:extLst>
              <a:ext uri="{FF2B5EF4-FFF2-40B4-BE49-F238E27FC236}">
                <a16:creationId xmlns:a16="http://schemas.microsoft.com/office/drawing/2014/main" xmlns="" id="{C499F184-D5D3-4AA8-A1DD-1C9D981B6AF2}"/>
              </a:ext>
            </a:extLst>
          </p:cNvPr>
          <p:cNvSpPr txBox="1">
            <a:spLocks noChangeArrowheads="1"/>
          </p:cNvSpPr>
          <p:nvPr/>
        </p:nvSpPr>
        <p:spPr bwMode="auto">
          <a:xfrm>
            <a:off x="1870076" y="5859464"/>
            <a:ext cx="16922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Multi-exposure</a:t>
            </a:r>
          </a:p>
        </p:txBody>
      </p:sp>
      <p:pic>
        <p:nvPicPr>
          <p:cNvPr id="7176" name="Picture 36">
            <a:extLst>
              <a:ext uri="{FF2B5EF4-FFF2-40B4-BE49-F238E27FC236}">
                <a16:creationId xmlns:a16="http://schemas.microsoft.com/office/drawing/2014/main" xmlns="" id="{921B850A-BA17-42E2-A3DB-7CF6B7D08E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5726" y="4868864"/>
            <a:ext cx="1293813"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37">
            <a:extLst>
              <a:ext uri="{FF2B5EF4-FFF2-40B4-BE49-F238E27FC236}">
                <a16:creationId xmlns:a16="http://schemas.microsoft.com/office/drawing/2014/main" xmlns="" id="{5CB465A9-41B1-4703-AD51-580C8227F4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5276" y="4868864"/>
            <a:ext cx="2016125" cy="885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78" name="Line 38">
            <a:extLst>
              <a:ext uri="{FF2B5EF4-FFF2-40B4-BE49-F238E27FC236}">
                <a16:creationId xmlns:a16="http://schemas.microsoft.com/office/drawing/2014/main" xmlns="" id="{ACE4164A-E320-483B-85B7-77EBF6320776}"/>
              </a:ext>
            </a:extLst>
          </p:cNvPr>
          <p:cNvSpPr>
            <a:spLocks noChangeShapeType="1"/>
          </p:cNvSpPr>
          <p:nvPr/>
        </p:nvSpPr>
        <p:spPr bwMode="auto">
          <a:xfrm>
            <a:off x="1524000" y="4365625"/>
            <a:ext cx="9144000"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7179" name="Rectangle 65">
            <a:extLst>
              <a:ext uri="{FF2B5EF4-FFF2-40B4-BE49-F238E27FC236}">
                <a16:creationId xmlns:a16="http://schemas.microsoft.com/office/drawing/2014/main" xmlns="" id="{16DF9671-9B7E-4E94-AE08-DD9449609F62}"/>
              </a:ext>
            </a:extLst>
          </p:cNvPr>
          <p:cNvSpPr>
            <a:spLocks noChangeArrowheads="1"/>
          </p:cNvSpPr>
          <p:nvPr/>
        </p:nvSpPr>
        <p:spPr bwMode="auto">
          <a:xfrm>
            <a:off x="3863975" y="476250"/>
            <a:ext cx="4895850" cy="36004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7180" name="Text Box 66">
            <a:extLst>
              <a:ext uri="{FF2B5EF4-FFF2-40B4-BE49-F238E27FC236}">
                <a16:creationId xmlns:a16="http://schemas.microsoft.com/office/drawing/2014/main" xmlns="" id="{7D775AA9-A47F-4376-B2A3-B5B1ABF7E78E}"/>
              </a:ext>
            </a:extLst>
          </p:cNvPr>
          <p:cNvSpPr txBox="1">
            <a:spLocks noChangeArrowheads="1"/>
          </p:cNvSpPr>
          <p:nvPr/>
        </p:nvSpPr>
        <p:spPr bwMode="auto">
          <a:xfrm>
            <a:off x="1860551" y="1628775"/>
            <a:ext cx="16922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Multi-exposure</a:t>
            </a:r>
          </a:p>
        </p:txBody>
      </p:sp>
      <p:sp>
        <p:nvSpPr>
          <p:cNvPr id="7181" name="Line 67">
            <a:extLst>
              <a:ext uri="{FF2B5EF4-FFF2-40B4-BE49-F238E27FC236}">
                <a16:creationId xmlns:a16="http://schemas.microsoft.com/office/drawing/2014/main" xmlns="" id="{38A34D0D-6E55-44A1-AE7B-9FA6405189C5}"/>
              </a:ext>
            </a:extLst>
          </p:cNvPr>
          <p:cNvSpPr>
            <a:spLocks noChangeShapeType="1"/>
          </p:cNvSpPr>
          <p:nvPr/>
        </p:nvSpPr>
        <p:spPr bwMode="auto">
          <a:xfrm>
            <a:off x="3719514" y="1844675"/>
            <a:ext cx="19446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7182" name="Text Box 68">
            <a:extLst>
              <a:ext uri="{FF2B5EF4-FFF2-40B4-BE49-F238E27FC236}">
                <a16:creationId xmlns:a16="http://schemas.microsoft.com/office/drawing/2014/main" xmlns="" id="{47015EB4-6906-4718-B0F2-3182DEC7F862}"/>
              </a:ext>
            </a:extLst>
          </p:cNvPr>
          <p:cNvSpPr txBox="1">
            <a:spLocks noChangeArrowheads="1"/>
          </p:cNvSpPr>
          <p:nvPr/>
        </p:nvSpPr>
        <p:spPr bwMode="auto">
          <a:xfrm>
            <a:off x="5729289" y="1628775"/>
            <a:ext cx="1184275" cy="376238"/>
          </a:xfrm>
          <a:prstGeom prst="rect">
            <a:avLst/>
          </a:prstGeom>
          <a:solidFill>
            <a:srgbClr val="33CC33"/>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Assembly</a:t>
            </a:r>
          </a:p>
        </p:txBody>
      </p:sp>
      <p:sp>
        <p:nvSpPr>
          <p:cNvPr id="7183" name="Text Box 69">
            <a:extLst>
              <a:ext uri="{FF2B5EF4-FFF2-40B4-BE49-F238E27FC236}">
                <a16:creationId xmlns:a16="http://schemas.microsoft.com/office/drawing/2014/main" xmlns="" id="{8A450622-4829-4D5E-9B3E-91A0FFE57D0C}"/>
              </a:ext>
            </a:extLst>
          </p:cNvPr>
          <p:cNvSpPr txBox="1">
            <a:spLocks noChangeArrowheads="1"/>
          </p:cNvSpPr>
          <p:nvPr/>
        </p:nvSpPr>
        <p:spPr bwMode="auto">
          <a:xfrm>
            <a:off x="4008439" y="2201864"/>
            <a:ext cx="1908175" cy="650875"/>
          </a:xfrm>
          <a:prstGeom prst="rect">
            <a:avLst/>
          </a:prstGeom>
          <a:solidFill>
            <a:srgbClr val="33CC33"/>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Response curve </a:t>
            </a:r>
          </a:p>
          <a:p>
            <a:pPr algn="ctr" eaLnBrk="1" fontAlgn="base" hangingPunct="1">
              <a:spcBef>
                <a:spcPct val="0"/>
              </a:spcBef>
              <a:spcAft>
                <a:spcPct val="0"/>
              </a:spcAft>
            </a:pPr>
            <a:r>
              <a:rPr lang="en-US" altLang="en-US">
                <a:solidFill>
                  <a:srgbClr val="000000"/>
                </a:solidFill>
              </a:rPr>
              <a:t>calibration</a:t>
            </a:r>
          </a:p>
        </p:txBody>
      </p:sp>
      <p:sp>
        <p:nvSpPr>
          <p:cNvPr id="7184" name="Line 70">
            <a:extLst>
              <a:ext uri="{FF2B5EF4-FFF2-40B4-BE49-F238E27FC236}">
                <a16:creationId xmlns:a16="http://schemas.microsoft.com/office/drawing/2014/main" xmlns="" id="{40508459-A981-4662-851C-3DFAB07730B3}"/>
              </a:ext>
            </a:extLst>
          </p:cNvPr>
          <p:cNvSpPr>
            <a:spLocks noChangeShapeType="1"/>
          </p:cNvSpPr>
          <p:nvPr/>
        </p:nvSpPr>
        <p:spPr bwMode="auto">
          <a:xfrm flipV="1">
            <a:off x="4800601" y="1844676"/>
            <a:ext cx="4763"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7185" name="Text Box 71">
            <a:extLst>
              <a:ext uri="{FF2B5EF4-FFF2-40B4-BE49-F238E27FC236}">
                <a16:creationId xmlns:a16="http://schemas.microsoft.com/office/drawing/2014/main" xmlns="" id="{17BD37AF-2D77-45DA-9726-DABFEB8EAAF2}"/>
              </a:ext>
            </a:extLst>
          </p:cNvPr>
          <p:cNvSpPr txBox="1">
            <a:spLocks noChangeArrowheads="1"/>
          </p:cNvSpPr>
          <p:nvPr/>
        </p:nvSpPr>
        <p:spPr bwMode="auto">
          <a:xfrm>
            <a:off x="7391401" y="1628776"/>
            <a:ext cx="1069975" cy="650875"/>
          </a:xfrm>
          <a:prstGeom prst="rect">
            <a:avLst/>
          </a:prstGeom>
          <a:solidFill>
            <a:srgbClr val="33CC33"/>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Tone </a:t>
            </a:r>
          </a:p>
          <a:p>
            <a:pPr algn="ctr" eaLnBrk="1" fontAlgn="base" hangingPunct="1">
              <a:spcBef>
                <a:spcPct val="0"/>
              </a:spcBef>
              <a:spcAft>
                <a:spcPct val="0"/>
              </a:spcAft>
            </a:pPr>
            <a:r>
              <a:rPr lang="en-US" altLang="en-US">
                <a:solidFill>
                  <a:srgbClr val="000000"/>
                </a:solidFill>
              </a:rPr>
              <a:t>mapping</a:t>
            </a:r>
          </a:p>
        </p:txBody>
      </p:sp>
      <p:sp>
        <p:nvSpPr>
          <p:cNvPr id="7186" name="Line 72">
            <a:extLst>
              <a:ext uri="{FF2B5EF4-FFF2-40B4-BE49-F238E27FC236}">
                <a16:creationId xmlns:a16="http://schemas.microsoft.com/office/drawing/2014/main" xmlns="" id="{FD5DA0F8-2336-4E90-941F-270B0EC1810B}"/>
              </a:ext>
            </a:extLst>
          </p:cNvPr>
          <p:cNvSpPr>
            <a:spLocks noChangeShapeType="1"/>
          </p:cNvSpPr>
          <p:nvPr/>
        </p:nvSpPr>
        <p:spPr bwMode="auto">
          <a:xfrm>
            <a:off x="8472488" y="184467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7187" name="Line 73">
            <a:extLst>
              <a:ext uri="{FF2B5EF4-FFF2-40B4-BE49-F238E27FC236}">
                <a16:creationId xmlns:a16="http://schemas.microsoft.com/office/drawing/2014/main" xmlns="" id="{62222B92-3FBD-41B2-8B66-BFDA288F5C35}"/>
              </a:ext>
            </a:extLst>
          </p:cNvPr>
          <p:cNvSpPr>
            <a:spLocks noChangeShapeType="1"/>
          </p:cNvSpPr>
          <p:nvPr/>
        </p:nvSpPr>
        <p:spPr bwMode="auto">
          <a:xfrm>
            <a:off x="6959600" y="184467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7188" name="Text Box 74">
            <a:extLst>
              <a:ext uri="{FF2B5EF4-FFF2-40B4-BE49-F238E27FC236}">
                <a16:creationId xmlns:a16="http://schemas.microsoft.com/office/drawing/2014/main" xmlns="" id="{9C2315E0-BB5B-4830-A09D-EB47B3122773}"/>
              </a:ext>
            </a:extLst>
          </p:cNvPr>
          <p:cNvSpPr txBox="1">
            <a:spLocks noChangeArrowheads="1"/>
          </p:cNvSpPr>
          <p:nvPr/>
        </p:nvSpPr>
        <p:spPr bwMode="auto">
          <a:xfrm>
            <a:off x="9191626" y="1628775"/>
            <a:ext cx="9048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display</a:t>
            </a:r>
          </a:p>
        </p:txBody>
      </p:sp>
      <p:sp>
        <p:nvSpPr>
          <p:cNvPr id="7189" name="Line 75">
            <a:extLst>
              <a:ext uri="{FF2B5EF4-FFF2-40B4-BE49-F238E27FC236}">
                <a16:creationId xmlns:a16="http://schemas.microsoft.com/office/drawing/2014/main" xmlns="" id="{0F00FB0D-1469-4BE8-AFF1-9A5076968112}"/>
              </a:ext>
            </a:extLst>
          </p:cNvPr>
          <p:cNvSpPr>
            <a:spLocks noChangeShapeType="1"/>
          </p:cNvSpPr>
          <p:nvPr/>
        </p:nvSpPr>
        <p:spPr bwMode="auto">
          <a:xfrm>
            <a:off x="3216276" y="1989138"/>
            <a:ext cx="792163"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grpSp>
        <p:nvGrpSpPr>
          <p:cNvPr id="7190" name="Group 76">
            <a:extLst>
              <a:ext uri="{FF2B5EF4-FFF2-40B4-BE49-F238E27FC236}">
                <a16:creationId xmlns:a16="http://schemas.microsoft.com/office/drawing/2014/main" xmlns="" id="{BF01EB41-04B2-43AE-8419-47EBD7D68A4A}"/>
              </a:ext>
            </a:extLst>
          </p:cNvPr>
          <p:cNvGrpSpPr>
            <a:grpSpLocks/>
          </p:cNvGrpSpPr>
          <p:nvPr/>
        </p:nvGrpSpPr>
        <p:grpSpPr bwMode="auto">
          <a:xfrm>
            <a:off x="1992314" y="501651"/>
            <a:ext cx="1512887" cy="1198563"/>
            <a:chOff x="113" y="164"/>
            <a:chExt cx="953" cy="755"/>
          </a:xfrm>
        </p:grpSpPr>
        <p:pic>
          <p:nvPicPr>
            <p:cNvPr id="7201" name="Picture 77">
              <a:extLst>
                <a:ext uri="{FF2B5EF4-FFF2-40B4-BE49-F238E27FC236}">
                  <a16:creationId xmlns:a16="http://schemas.microsoft.com/office/drawing/2014/main" xmlns="" id="{05868694-82AD-4966-A8C9-5BF9828F5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164"/>
              <a:ext cx="726" cy="4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202" name="Picture 78">
              <a:extLst>
                <a:ext uri="{FF2B5EF4-FFF2-40B4-BE49-F238E27FC236}">
                  <a16:creationId xmlns:a16="http://schemas.microsoft.com/office/drawing/2014/main" xmlns="" id="{E153A862-00F4-42B8-B99C-B1AB61B7A0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 y="255"/>
              <a:ext cx="725" cy="4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203" name="Picture 79">
              <a:extLst>
                <a:ext uri="{FF2B5EF4-FFF2-40B4-BE49-F238E27FC236}">
                  <a16:creationId xmlns:a16="http://schemas.microsoft.com/office/drawing/2014/main" xmlns="" id="{CBCD3F5C-58D1-4C2C-8FC1-1920662FD0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 y="346"/>
              <a:ext cx="726" cy="4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204" name="Picture 80">
              <a:extLst>
                <a:ext uri="{FF2B5EF4-FFF2-40B4-BE49-F238E27FC236}">
                  <a16:creationId xmlns:a16="http://schemas.microsoft.com/office/drawing/2014/main" xmlns="" id="{ADCBE66D-9D6E-4B43-ABEF-756E2980AB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 y="436"/>
              <a:ext cx="726" cy="4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7191" name="Text Box 81">
            <a:extLst>
              <a:ext uri="{FF2B5EF4-FFF2-40B4-BE49-F238E27FC236}">
                <a16:creationId xmlns:a16="http://schemas.microsoft.com/office/drawing/2014/main" xmlns="" id="{B3DD8F46-B4F9-4B5F-8578-B2A66A6C6C27}"/>
              </a:ext>
            </a:extLst>
          </p:cNvPr>
          <p:cNvSpPr txBox="1">
            <a:spLocks noChangeArrowheads="1"/>
          </p:cNvSpPr>
          <p:nvPr/>
        </p:nvSpPr>
        <p:spPr bwMode="auto">
          <a:xfrm>
            <a:off x="7751763" y="2371725"/>
            <a:ext cx="893762" cy="336550"/>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a:solidFill>
                  <a:srgbClr val="000000"/>
                </a:solidFill>
              </a:rPr>
              <a:t>bilateral</a:t>
            </a:r>
          </a:p>
        </p:txBody>
      </p:sp>
      <p:sp>
        <p:nvSpPr>
          <p:cNvPr id="7192" name="Text Box 82">
            <a:extLst>
              <a:ext uri="{FF2B5EF4-FFF2-40B4-BE49-F238E27FC236}">
                <a16:creationId xmlns:a16="http://schemas.microsoft.com/office/drawing/2014/main" xmlns="" id="{38BD33D0-2DC2-44F4-BEFD-491E99130070}"/>
              </a:ext>
            </a:extLst>
          </p:cNvPr>
          <p:cNvSpPr txBox="1">
            <a:spLocks noChangeArrowheads="1"/>
          </p:cNvSpPr>
          <p:nvPr/>
        </p:nvSpPr>
        <p:spPr bwMode="auto">
          <a:xfrm>
            <a:off x="7751764" y="2781300"/>
            <a:ext cx="917575" cy="336550"/>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a:solidFill>
                  <a:srgbClr val="000000"/>
                </a:solidFill>
              </a:rPr>
              <a:t>gradient</a:t>
            </a:r>
          </a:p>
        </p:txBody>
      </p:sp>
      <p:sp>
        <p:nvSpPr>
          <p:cNvPr id="7193" name="Text Box 83">
            <a:extLst>
              <a:ext uri="{FF2B5EF4-FFF2-40B4-BE49-F238E27FC236}">
                <a16:creationId xmlns:a16="http://schemas.microsoft.com/office/drawing/2014/main" xmlns="" id="{AFD23F87-3BE7-4544-936E-666F1034F5F6}"/>
              </a:ext>
            </a:extLst>
          </p:cNvPr>
          <p:cNvSpPr txBox="1">
            <a:spLocks noChangeArrowheads="1"/>
          </p:cNvSpPr>
          <p:nvPr/>
        </p:nvSpPr>
        <p:spPr bwMode="auto">
          <a:xfrm>
            <a:off x="7751763" y="3213100"/>
            <a:ext cx="387350" cy="336550"/>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a:solidFill>
                  <a:srgbClr val="000000"/>
                </a:solidFill>
              </a:rPr>
              <a:t>…</a:t>
            </a:r>
          </a:p>
        </p:txBody>
      </p:sp>
      <p:pic>
        <p:nvPicPr>
          <p:cNvPr id="7194" name="Picture 84">
            <a:extLst>
              <a:ext uri="{FF2B5EF4-FFF2-40B4-BE49-F238E27FC236}">
                <a16:creationId xmlns:a16="http://schemas.microsoft.com/office/drawing/2014/main" xmlns="" id="{C6512AC2-494A-480A-A73F-A0F9C0888C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7226" y="765175"/>
            <a:ext cx="1222375"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5" name="AutoShape 85">
            <a:extLst>
              <a:ext uri="{FF2B5EF4-FFF2-40B4-BE49-F238E27FC236}">
                <a16:creationId xmlns:a16="http://schemas.microsoft.com/office/drawing/2014/main" xmlns="" id="{4EFBDA37-09E1-4F3A-9FD0-A8A58CC394CE}"/>
              </a:ext>
            </a:extLst>
          </p:cNvPr>
          <p:cNvSpPr>
            <a:spLocks/>
          </p:cNvSpPr>
          <p:nvPr/>
        </p:nvSpPr>
        <p:spPr bwMode="auto">
          <a:xfrm>
            <a:off x="7608889" y="2349501"/>
            <a:ext cx="71437" cy="1223963"/>
          </a:xfrm>
          <a:prstGeom prst="leftBracket">
            <a:avLst>
              <a:gd name="adj" fmla="val 142779"/>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7196" name="Picture 86">
            <a:extLst>
              <a:ext uri="{FF2B5EF4-FFF2-40B4-BE49-F238E27FC236}">
                <a16:creationId xmlns:a16="http://schemas.microsoft.com/office/drawing/2014/main" xmlns="" id="{55DAA87F-18FF-4F91-905A-ACDCF2616B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78901" y="742950"/>
            <a:ext cx="1293813"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97" name="AutoShape 87">
            <a:extLst>
              <a:ext uri="{FF2B5EF4-FFF2-40B4-BE49-F238E27FC236}">
                <a16:creationId xmlns:a16="http://schemas.microsoft.com/office/drawing/2014/main" xmlns="" id="{332B453A-531D-4C35-BA61-26D782513CE0}"/>
              </a:ext>
            </a:extLst>
          </p:cNvPr>
          <p:cNvCxnSpPr>
            <a:cxnSpLocks noChangeShapeType="1"/>
            <a:stCxn id="7185" idx="1"/>
            <a:endCxn id="7195" idx="1"/>
          </p:cNvCxnSpPr>
          <p:nvPr/>
        </p:nvCxnSpPr>
        <p:spPr bwMode="auto">
          <a:xfrm rot="10800000" flipH="1" flipV="1">
            <a:off x="7391400" y="1954213"/>
            <a:ext cx="217488" cy="1008062"/>
          </a:xfrm>
          <a:prstGeom prst="curvedConnector3">
            <a:avLst>
              <a:gd name="adj1" fmla="val -105111"/>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cxnSp>
      <p:pic>
        <p:nvPicPr>
          <p:cNvPr id="7198" name="Picture 88">
            <a:extLst>
              <a:ext uri="{FF2B5EF4-FFF2-40B4-BE49-F238E27FC236}">
                <a16:creationId xmlns:a16="http://schemas.microsoft.com/office/drawing/2014/main" xmlns="" id="{1CC75114-54FE-4736-898E-6BD6FA1FC4BF}"/>
              </a:ext>
            </a:extLst>
          </p:cNvPr>
          <p:cNvPicPr>
            <a:picLocks noChangeAspect="1" noChangeArrowheads="1"/>
          </p:cNvPicPr>
          <p:nvPr/>
        </p:nvPicPr>
        <p:blipFill>
          <a:blip r:embed="rId13">
            <a:lum bright="38000" contrast="30000"/>
            <a:extLst>
              <a:ext uri="{28A0092B-C50C-407E-A947-70E740481C1C}">
                <a14:useLocalDpi xmlns:a14="http://schemas.microsoft.com/office/drawing/2010/main" val="0"/>
              </a:ext>
            </a:extLst>
          </a:blip>
          <a:srcRect/>
          <a:stretch>
            <a:fillRect/>
          </a:stretch>
        </p:blipFill>
        <p:spPr bwMode="auto">
          <a:xfrm>
            <a:off x="4440238" y="2925763"/>
            <a:ext cx="1008062" cy="850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99" name="Rectangle 89">
            <a:extLst>
              <a:ext uri="{FF2B5EF4-FFF2-40B4-BE49-F238E27FC236}">
                <a16:creationId xmlns:a16="http://schemas.microsoft.com/office/drawing/2014/main" xmlns="" id="{2C4912A0-13E5-4300-A007-04D36EDD2928}"/>
              </a:ext>
            </a:extLst>
          </p:cNvPr>
          <p:cNvSpPr>
            <a:spLocks noChangeArrowheads="1"/>
          </p:cNvSpPr>
          <p:nvPr/>
        </p:nvSpPr>
        <p:spPr bwMode="auto">
          <a:xfrm>
            <a:off x="5807075" y="3798889"/>
            <a:ext cx="4033838" cy="422275"/>
          </a:xfrm>
          <a:prstGeom prst="rect">
            <a:avLst/>
          </a:prstGeom>
          <a:solidFill>
            <a:srgbClr val="000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7200" name="Text Box 90">
            <a:extLst>
              <a:ext uri="{FF2B5EF4-FFF2-40B4-BE49-F238E27FC236}">
                <a16:creationId xmlns:a16="http://schemas.microsoft.com/office/drawing/2014/main" xmlns="" id="{593524DC-55DF-4E88-A57A-48737DA0B885}"/>
              </a:ext>
            </a:extLst>
          </p:cNvPr>
          <p:cNvSpPr txBox="1">
            <a:spLocks noChangeArrowheads="1"/>
          </p:cNvSpPr>
          <p:nvPr/>
        </p:nvSpPr>
        <p:spPr bwMode="auto">
          <a:xfrm>
            <a:off x="5726114" y="3743326"/>
            <a:ext cx="4067175" cy="396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a:solidFill>
                  <a:srgbClr val="000000"/>
                </a:solidFill>
              </a:rPr>
              <a:t>High Dynamic Range photography</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xmlns="" id="{A9E96E51-6879-4F30-89A0-0EAD71F38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9" y="3433764"/>
            <a:ext cx="3889375" cy="2587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5" name="Picture 3">
            <a:extLst>
              <a:ext uri="{FF2B5EF4-FFF2-40B4-BE49-F238E27FC236}">
                <a16:creationId xmlns:a16="http://schemas.microsoft.com/office/drawing/2014/main" xmlns="" id="{F94F1813-CA63-4D43-8BDF-53BEE53406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4" y="3433763"/>
            <a:ext cx="3887787" cy="2584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xmlns="" id="{4A324C52-003D-415F-8891-E410F44CF4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439" y="768351"/>
            <a:ext cx="3889375" cy="2587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7" name="Picture 5">
            <a:extLst>
              <a:ext uri="{FF2B5EF4-FFF2-40B4-BE49-F238E27FC236}">
                <a16:creationId xmlns:a16="http://schemas.microsoft.com/office/drawing/2014/main" xmlns="" id="{96B41CC8-9118-4A8A-9A17-D6FFD18C9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4" y="768350"/>
            <a:ext cx="3887787" cy="2586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8" name="Rectangle 6">
            <a:extLst>
              <a:ext uri="{FF2B5EF4-FFF2-40B4-BE49-F238E27FC236}">
                <a16:creationId xmlns:a16="http://schemas.microsoft.com/office/drawing/2014/main" xmlns="" id="{54E19193-9F8C-4756-ADF4-51ED1D5F7DE0}"/>
              </a:ext>
            </a:extLst>
          </p:cNvPr>
          <p:cNvSpPr>
            <a:spLocks noChangeArrowheads="1"/>
          </p:cNvSpPr>
          <p:nvPr/>
        </p:nvSpPr>
        <p:spPr bwMode="auto">
          <a:xfrm>
            <a:off x="3935414" y="841376"/>
            <a:ext cx="1296987" cy="1363663"/>
          </a:xfrm>
          <a:prstGeom prst="rect">
            <a:avLst/>
          </a:prstGeom>
          <a:noFill/>
          <a:ln w="38100">
            <a:solidFill>
              <a:srgbClr val="FF3300">
                <a:alpha val="63921"/>
              </a:srgb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8199" name="Rectangle 7">
            <a:extLst>
              <a:ext uri="{FF2B5EF4-FFF2-40B4-BE49-F238E27FC236}">
                <a16:creationId xmlns:a16="http://schemas.microsoft.com/office/drawing/2014/main" xmlns="" id="{337A5CA3-0EAF-4FE2-AAF3-5B66BDF1BA73}"/>
              </a:ext>
            </a:extLst>
          </p:cNvPr>
          <p:cNvSpPr>
            <a:spLocks noChangeArrowheads="1"/>
          </p:cNvSpPr>
          <p:nvPr/>
        </p:nvSpPr>
        <p:spPr bwMode="auto">
          <a:xfrm>
            <a:off x="8401051" y="836614"/>
            <a:ext cx="1584325" cy="2447925"/>
          </a:xfrm>
          <a:prstGeom prst="rect">
            <a:avLst/>
          </a:prstGeom>
          <a:noFill/>
          <a:ln w="38100">
            <a:solidFill>
              <a:srgbClr val="FF3300">
                <a:alpha val="63921"/>
              </a:srgb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8200" name="Rectangle 8">
            <a:extLst>
              <a:ext uri="{FF2B5EF4-FFF2-40B4-BE49-F238E27FC236}">
                <a16:creationId xmlns:a16="http://schemas.microsoft.com/office/drawing/2014/main" xmlns="" id="{2ABA32BE-50D5-494C-8D52-4DA84F87BD23}"/>
              </a:ext>
            </a:extLst>
          </p:cNvPr>
          <p:cNvSpPr>
            <a:spLocks noChangeArrowheads="1"/>
          </p:cNvSpPr>
          <p:nvPr/>
        </p:nvSpPr>
        <p:spPr bwMode="auto">
          <a:xfrm>
            <a:off x="3216276" y="4437063"/>
            <a:ext cx="1584325" cy="1516062"/>
          </a:xfrm>
          <a:prstGeom prst="rect">
            <a:avLst/>
          </a:prstGeom>
          <a:noFill/>
          <a:ln w="38100">
            <a:solidFill>
              <a:srgbClr val="FF3300">
                <a:alpha val="63921"/>
              </a:srgb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8201" name="Rectangle 9">
            <a:extLst>
              <a:ext uri="{FF2B5EF4-FFF2-40B4-BE49-F238E27FC236}">
                <a16:creationId xmlns:a16="http://schemas.microsoft.com/office/drawing/2014/main" xmlns="" id="{CB3B3719-C556-4AFF-84F8-4E30E4E40C1E}"/>
              </a:ext>
            </a:extLst>
          </p:cNvPr>
          <p:cNvSpPr>
            <a:spLocks noChangeArrowheads="1"/>
          </p:cNvSpPr>
          <p:nvPr/>
        </p:nvSpPr>
        <p:spPr bwMode="auto">
          <a:xfrm>
            <a:off x="6240463" y="3505201"/>
            <a:ext cx="1439862" cy="2155825"/>
          </a:xfrm>
          <a:prstGeom prst="rect">
            <a:avLst/>
          </a:prstGeom>
          <a:noFill/>
          <a:ln w="38100">
            <a:solidFill>
              <a:srgbClr val="FF3300">
                <a:alpha val="63921"/>
              </a:srgb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47115" name="Text Box 11">
            <a:extLst>
              <a:ext uri="{FF2B5EF4-FFF2-40B4-BE49-F238E27FC236}">
                <a16:creationId xmlns:a16="http://schemas.microsoft.com/office/drawing/2014/main" xmlns="" id="{1C039826-066B-480D-B482-84B498D56490}"/>
              </a:ext>
            </a:extLst>
          </p:cNvPr>
          <p:cNvSpPr txBox="1">
            <a:spLocks noChangeArrowheads="1"/>
          </p:cNvSpPr>
          <p:nvPr/>
        </p:nvSpPr>
        <p:spPr bwMode="auto">
          <a:xfrm>
            <a:off x="3216275" y="6061076"/>
            <a:ext cx="5829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800">
                <a:solidFill>
                  <a:srgbClr val="000000"/>
                </a:solidFill>
              </a:rPr>
              <a:t>Idea: fuse multi-exposure sequence</a:t>
            </a:r>
          </a:p>
        </p:txBody>
      </p:sp>
      <p:sp>
        <p:nvSpPr>
          <p:cNvPr id="47117" name="Rectangle 13">
            <a:extLst>
              <a:ext uri="{FF2B5EF4-FFF2-40B4-BE49-F238E27FC236}">
                <a16:creationId xmlns:a16="http://schemas.microsoft.com/office/drawing/2014/main" xmlns="" id="{8E81D4BD-19F2-487E-8BB0-2B6BD1DC7084}"/>
              </a:ext>
            </a:extLst>
          </p:cNvPr>
          <p:cNvSpPr>
            <a:spLocks noChangeArrowheads="1"/>
          </p:cNvSpPr>
          <p:nvPr/>
        </p:nvSpPr>
        <p:spPr bwMode="auto">
          <a:xfrm>
            <a:off x="3865564" y="1916113"/>
            <a:ext cx="4967287" cy="3313112"/>
          </a:xfrm>
          <a:prstGeom prst="rect">
            <a:avLst/>
          </a:prstGeom>
          <a:solidFill>
            <a:srgbClr val="000000">
              <a:alpha val="3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47116" name="Picture 12">
            <a:extLst>
              <a:ext uri="{FF2B5EF4-FFF2-40B4-BE49-F238E27FC236}">
                <a16:creationId xmlns:a16="http://schemas.microsoft.com/office/drawing/2014/main" xmlns="" id="{7ACDB4DC-B6CB-4EBB-9004-7050F0197B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9514" y="1773238"/>
            <a:ext cx="4897437" cy="325120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15"/>
                                        </p:tgtEl>
                                        <p:attrNameLst>
                                          <p:attrName>style.visibility</p:attrName>
                                        </p:attrNameLst>
                                      </p:cBhvr>
                                      <p:to>
                                        <p:strVal val="visible"/>
                                      </p:to>
                                    </p:set>
                                    <p:animEffect transition="in" filter="fade">
                                      <p:cBhvr>
                                        <p:cTn id="7" dur="500"/>
                                        <p:tgtEl>
                                          <p:spTgt spid="471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117"/>
                                        </p:tgtEl>
                                        <p:attrNameLst>
                                          <p:attrName>style.visibility</p:attrName>
                                        </p:attrNameLst>
                                      </p:cBhvr>
                                      <p:to>
                                        <p:strVal val="visible"/>
                                      </p:to>
                                    </p:set>
                                    <p:animEffect transition="in" filter="fade">
                                      <p:cBhvr>
                                        <p:cTn id="12" dur="500"/>
                                        <p:tgtEl>
                                          <p:spTgt spid="47117"/>
                                        </p:tgtEl>
                                      </p:cBhvr>
                                    </p:animEffect>
                                  </p:childTnLst>
                                </p:cTn>
                              </p:par>
                              <p:par>
                                <p:cTn id="13" presetID="10" presetClass="entr" presetSubtype="0" fill="hold" nodeType="withEffect">
                                  <p:stCondLst>
                                    <p:cond delay="0"/>
                                  </p:stCondLst>
                                  <p:childTnLst>
                                    <p:set>
                                      <p:cBhvr>
                                        <p:cTn id="14" dur="1" fill="hold">
                                          <p:stCondLst>
                                            <p:cond delay="0"/>
                                          </p:stCondLst>
                                        </p:cTn>
                                        <p:tgtEl>
                                          <p:spTgt spid="47116"/>
                                        </p:tgtEl>
                                        <p:attrNameLst>
                                          <p:attrName>style.visibility</p:attrName>
                                        </p:attrNameLst>
                                      </p:cBhvr>
                                      <p:to>
                                        <p:strVal val="visible"/>
                                      </p:to>
                                    </p:set>
                                    <p:animEffect transition="in" filter="fade">
                                      <p:cBhvr>
                                        <p:cTn id="15" dur="500"/>
                                        <p:tgtEl>
                                          <p:spTgt spid="47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5" grpId="0"/>
      <p:bldP spid="471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a:extLst>
              <a:ext uri="{FF2B5EF4-FFF2-40B4-BE49-F238E27FC236}">
                <a16:creationId xmlns:a16="http://schemas.microsoft.com/office/drawing/2014/main" xmlns="" id="{4D42CBEF-3C85-42AF-B29B-26FBAB27725D}"/>
              </a:ext>
            </a:extLst>
          </p:cNvPr>
          <p:cNvSpPr>
            <a:spLocks noChangeArrowheads="1"/>
          </p:cNvSpPr>
          <p:nvPr/>
        </p:nvSpPr>
        <p:spPr bwMode="auto">
          <a:xfrm>
            <a:off x="2424113" y="5430838"/>
            <a:ext cx="4032250" cy="4064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9219" name="Rectangle 2">
            <a:extLst>
              <a:ext uri="{FF2B5EF4-FFF2-40B4-BE49-F238E27FC236}">
                <a16:creationId xmlns:a16="http://schemas.microsoft.com/office/drawing/2014/main" xmlns="" id="{CDAB43DC-9F3F-4B05-A909-41A35D4C319A}"/>
              </a:ext>
            </a:extLst>
          </p:cNvPr>
          <p:cNvSpPr>
            <a:spLocks noGrp="1" noChangeArrowheads="1"/>
          </p:cNvSpPr>
          <p:nvPr>
            <p:ph type="title"/>
          </p:nvPr>
        </p:nvSpPr>
        <p:spPr/>
        <p:txBody>
          <a:bodyPr/>
          <a:lstStyle/>
          <a:p>
            <a:pPr eaLnBrk="1" hangingPunct="1"/>
            <a:r>
              <a:rPr lang="en-US" altLang="en-US"/>
              <a:t>Image Fusion</a:t>
            </a:r>
          </a:p>
        </p:txBody>
      </p:sp>
      <p:sp>
        <p:nvSpPr>
          <p:cNvPr id="9220" name="Rectangle 3">
            <a:extLst>
              <a:ext uri="{FF2B5EF4-FFF2-40B4-BE49-F238E27FC236}">
                <a16:creationId xmlns:a16="http://schemas.microsoft.com/office/drawing/2014/main" xmlns="" id="{39D7B86F-EBB6-4CB9-A66F-63C64E4EE850}"/>
              </a:ext>
            </a:extLst>
          </p:cNvPr>
          <p:cNvSpPr>
            <a:spLocks noGrp="1" noChangeArrowheads="1"/>
          </p:cNvSpPr>
          <p:nvPr>
            <p:ph type="body" idx="1"/>
          </p:nvPr>
        </p:nvSpPr>
        <p:spPr/>
        <p:txBody>
          <a:bodyPr/>
          <a:lstStyle/>
          <a:p>
            <a:pPr eaLnBrk="1" hangingPunct="1">
              <a:lnSpc>
                <a:spcPct val="80000"/>
              </a:lnSpc>
            </a:pPr>
            <a:r>
              <a:rPr lang="en-US" altLang="en-US" sz="2800"/>
              <a:t>Applications</a:t>
            </a:r>
          </a:p>
          <a:p>
            <a:pPr lvl="1" eaLnBrk="1" hangingPunct="1">
              <a:lnSpc>
                <a:spcPct val="80000"/>
              </a:lnSpc>
            </a:pPr>
            <a:r>
              <a:rPr lang="en-US" altLang="en-US" sz="2400"/>
              <a:t>Extended depth-of-field </a:t>
            </a:r>
          </a:p>
          <a:p>
            <a:pPr lvl="2" eaLnBrk="1" hangingPunct="1">
              <a:lnSpc>
                <a:spcPct val="80000"/>
              </a:lnSpc>
              <a:buFontTx/>
              <a:buNone/>
            </a:pPr>
            <a:r>
              <a:rPr lang="en-US" altLang="en-US" sz="1800">
                <a:solidFill>
                  <a:schemeClr val="accent2"/>
                </a:solidFill>
              </a:rPr>
              <a:t>[Ogden et al. ‘85] </a:t>
            </a:r>
          </a:p>
          <a:p>
            <a:pPr lvl="2" eaLnBrk="1" hangingPunct="1">
              <a:lnSpc>
                <a:spcPct val="80000"/>
              </a:lnSpc>
              <a:buFontTx/>
              <a:buNone/>
            </a:pPr>
            <a:r>
              <a:rPr lang="en-US" altLang="en-US" sz="1800">
                <a:solidFill>
                  <a:schemeClr val="accent2"/>
                </a:solidFill>
              </a:rPr>
              <a:t>[Agarwala et al., SIGGRAPH ‘04]</a:t>
            </a:r>
          </a:p>
          <a:p>
            <a:pPr lvl="1" eaLnBrk="1" hangingPunct="1">
              <a:lnSpc>
                <a:spcPct val="80000"/>
              </a:lnSpc>
            </a:pPr>
            <a:r>
              <a:rPr lang="en-US" altLang="en-US" sz="2400"/>
              <a:t>Multi-sensor photography </a:t>
            </a:r>
          </a:p>
          <a:p>
            <a:pPr lvl="2" eaLnBrk="1" hangingPunct="1">
              <a:lnSpc>
                <a:spcPct val="80000"/>
              </a:lnSpc>
              <a:buFontTx/>
              <a:buNone/>
            </a:pPr>
            <a:r>
              <a:rPr lang="en-US" altLang="en-US" sz="1800">
                <a:solidFill>
                  <a:schemeClr val="accent2"/>
                </a:solidFill>
              </a:rPr>
              <a:t>[Burt et al. ‘93]</a:t>
            </a:r>
          </a:p>
          <a:p>
            <a:pPr lvl="1" eaLnBrk="1" hangingPunct="1">
              <a:lnSpc>
                <a:spcPct val="80000"/>
              </a:lnSpc>
            </a:pPr>
            <a:r>
              <a:rPr lang="en-US" altLang="en-US" sz="2400"/>
              <a:t>Non-photorealistic video </a:t>
            </a:r>
          </a:p>
          <a:p>
            <a:pPr lvl="2" eaLnBrk="1" hangingPunct="1">
              <a:lnSpc>
                <a:spcPct val="80000"/>
              </a:lnSpc>
              <a:buFontTx/>
              <a:buNone/>
            </a:pPr>
            <a:r>
              <a:rPr lang="en-US" altLang="en-US" sz="1800">
                <a:solidFill>
                  <a:schemeClr val="accent2"/>
                </a:solidFill>
              </a:rPr>
              <a:t>[Raskar et al., NPAR ‘04]</a:t>
            </a:r>
          </a:p>
          <a:p>
            <a:pPr eaLnBrk="1" hangingPunct="1">
              <a:lnSpc>
                <a:spcPct val="80000"/>
              </a:lnSpc>
            </a:pPr>
            <a:endParaRPr lang="en-US" altLang="en-US" sz="2800"/>
          </a:p>
          <a:p>
            <a:pPr eaLnBrk="1" hangingPunct="1">
              <a:lnSpc>
                <a:spcPct val="80000"/>
              </a:lnSpc>
            </a:pPr>
            <a:r>
              <a:rPr lang="en-US" altLang="en-US" sz="2800"/>
              <a:t>Exposure Fusion</a:t>
            </a:r>
          </a:p>
          <a:p>
            <a:pPr lvl="1" eaLnBrk="1" hangingPunct="1">
              <a:lnSpc>
                <a:spcPct val="80000"/>
              </a:lnSpc>
            </a:pPr>
            <a:r>
              <a:rPr lang="en-US" altLang="en-US" sz="2400"/>
              <a:t>Manual (Photoshop)</a:t>
            </a:r>
          </a:p>
          <a:p>
            <a:pPr lvl="1" eaLnBrk="1" hangingPunct="1">
              <a:lnSpc>
                <a:spcPct val="80000"/>
              </a:lnSpc>
            </a:pPr>
            <a:r>
              <a:rPr lang="en-US" altLang="en-US" sz="2400"/>
              <a:t>Image pyramid </a:t>
            </a:r>
            <a:r>
              <a:rPr lang="en-US" altLang="en-US" sz="1800">
                <a:solidFill>
                  <a:schemeClr val="accent2"/>
                </a:solidFill>
              </a:rPr>
              <a:t>[Burt et al. ‘93]</a:t>
            </a:r>
            <a:endParaRPr lang="en-US" altLang="en-US" sz="1800"/>
          </a:p>
          <a:p>
            <a:pPr lvl="1" eaLnBrk="1" hangingPunct="1">
              <a:lnSpc>
                <a:spcPct val="80000"/>
              </a:lnSpc>
            </a:pPr>
            <a:endParaRPr lang="en-US" altLang="en-US" sz="1800"/>
          </a:p>
          <a:p>
            <a:pPr eaLnBrk="1" hangingPunct="1">
              <a:lnSpc>
                <a:spcPct val="80000"/>
              </a:lnSpc>
            </a:pPr>
            <a:endParaRPr lang="en-US" altLang="en-US" sz="2800"/>
          </a:p>
        </p:txBody>
      </p:sp>
      <p:pic>
        <p:nvPicPr>
          <p:cNvPr id="9221" name="Picture 6">
            <a:extLst>
              <a:ext uri="{FF2B5EF4-FFF2-40B4-BE49-F238E27FC236}">
                <a16:creationId xmlns:a16="http://schemas.microsoft.com/office/drawing/2014/main" xmlns="" id="{5A49390D-7851-4E8C-A457-003543071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403" r="20425"/>
          <a:stretch>
            <a:fillRect/>
          </a:stretch>
        </p:blipFill>
        <p:spPr bwMode="auto">
          <a:xfrm>
            <a:off x="7969250" y="4292601"/>
            <a:ext cx="8636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7">
            <a:extLst>
              <a:ext uri="{FF2B5EF4-FFF2-40B4-BE49-F238E27FC236}">
                <a16:creationId xmlns:a16="http://schemas.microsoft.com/office/drawing/2014/main" xmlns="" id="{A20E379D-8F04-4AB4-AF62-E98241EC5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021" r="22807"/>
          <a:stretch>
            <a:fillRect/>
          </a:stretch>
        </p:blipFill>
        <p:spPr bwMode="auto">
          <a:xfrm>
            <a:off x="9120188" y="4292601"/>
            <a:ext cx="8636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8">
            <a:extLst>
              <a:ext uri="{FF2B5EF4-FFF2-40B4-BE49-F238E27FC236}">
                <a16:creationId xmlns:a16="http://schemas.microsoft.com/office/drawing/2014/main" xmlns="" id="{DBCA0ADF-A10C-46B1-9B17-CE87F2AA5D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889" r="21027"/>
          <a:stretch>
            <a:fillRect/>
          </a:stretch>
        </p:blipFill>
        <p:spPr bwMode="auto">
          <a:xfrm>
            <a:off x="8545513" y="5492751"/>
            <a:ext cx="8636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AutoShape 10">
            <a:extLst>
              <a:ext uri="{FF2B5EF4-FFF2-40B4-BE49-F238E27FC236}">
                <a16:creationId xmlns:a16="http://schemas.microsoft.com/office/drawing/2014/main" xmlns="" id="{72B45B74-B58B-4DCD-BB9A-7F70C77AA72B}"/>
              </a:ext>
            </a:extLst>
          </p:cNvPr>
          <p:cNvSpPr>
            <a:spLocks/>
          </p:cNvSpPr>
          <p:nvPr/>
        </p:nvSpPr>
        <p:spPr bwMode="auto">
          <a:xfrm rot="16200000">
            <a:off x="8847138" y="4249738"/>
            <a:ext cx="258763" cy="2160588"/>
          </a:xfrm>
          <a:prstGeom prst="leftBrace">
            <a:avLst>
              <a:gd name="adj1" fmla="val 6958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9225" name="AutoShape 14">
            <a:extLst>
              <a:ext uri="{FF2B5EF4-FFF2-40B4-BE49-F238E27FC236}">
                <a16:creationId xmlns:a16="http://schemas.microsoft.com/office/drawing/2014/main" xmlns="" id="{B4F99CF0-EEA7-4F46-8F62-38026E2941F5}"/>
              </a:ext>
            </a:extLst>
          </p:cNvPr>
          <p:cNvSpPr>
            <a:spLocks/>
          </p:cNvSpPr>
          <p:nvPr/>
        </p:nvSpPr>
        <p:spPr bwMode="auto">
          <a:xfrm rot="16200000">
            <a:off x="8843964" y="1308101"/>
            <a:ext cx="263525" cy="2447925"/>
          </a:xfrm>
          <a:prstGeom prst="leftBrace">
            <a:avLst>
              <a:gd name="adj1" fmla="val 7741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9226" name="Text Box 18">
            <a:extLst>
              <a:ext uri="{FF2B5EF4-FFF2-40B4-BE49-F238E27FC236}">
                <a16:creationId xmlns:a16="http://schemas.microsoft.com/office/drawing/2014/main" xmlns="" id="{490D94E3-290B-4CB3-A755-3F9F86E2EF38}"/>
              </a:ext>
            </a:extLst>
          </p:cNvPr>
          <p:cNvSpPr txBox="1">
            <a:spLocks noChangeArrowheads="1"/>
          </p:cNvSpPr>
          <p:nvPr/>
        </p:nvSpPr>
        <p:spPr bwMode="auto">
          <a:xfrm>
            <a:off x="8112125" y="3789363"/>
            <a:ext cx="1695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Extended DOF</a:t>
            </a:r>
          </a:p>
        </p:txBody>
      </p:sp>
      <p:sp>
        <p:nvSpPr>
          <p:cNvPr id="9227" name="Rectangle 19">
            <a:extLst>
              <a:ext uri="{FF2B5EF4-FFF2-40B4-BE49-F238E27FC236}">
                <a16:creationId xmlns:a16="http://schemas.microsoft.com/office/drawing/2014/main" xmlns="" id="{B891CC15-E788-4698-AC87-78FE70148B48}"/>
              </a:ext>
            </a:extLst>
          </p:cNvPr>
          <p:cNvSpPr>
            <a:spLocks noChangeArrowheads="1"/>
          </p:cNvSpPr>
          <p:nvPr/>
        </p:nvSpPr>
        <p:spPr bwMode="auto">
          <a:xfrm>
            <a:off x="7464425" y="1268413"/>
            <a:ext cx="2952750" cy="2881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9228" name="Rectangle 20">
            <a:extLst>
              <a:ext uri="{FF2B5EF4-FFF2-40B4-BE49-F238E27FC236}">
                <a16:creationId xmlns:a16="http://schemas.microsoft.com/office/drawing/2014/main" xmlns="" id="{3C72A8D4-87A0-4FC2-8DEB-B5DF91B9B556}"/>
              </a:ext>
            </a:extLst>
          </p:cNvPr>
          <p:cNvSpPr>
            <a:spLocks noChangeArrowheads="1"/>
          </p:cNvSpPr>
          <p:nvPr/>
        </p:nvSpPr>
        <p:spPr bwMode="auto">
          <a:xfrm>
            <a:off x="7464425" y="4221163"/>
            <a:ext cx="2952750" cy="2520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9229" name="Text Box 21">
            <a:extLst>
              <a:ext uri="{FF2B5EF4-FFF2-40B4-BE49-F238E27FC236}">
                <a16:creationId xmlns:a16="http://schemas.microsoft.com/office/drawing/2014/main" xmlns="" id="{2EC895A7-6365-4473-AF0E-2F390868E5C2}"/>
              </a:ext>
            </a:extLst>
          </p:cNvPr>
          <p:cNvSpPr txBox="1">
            <a:spLocks noChangeArrowheads="1"/>
          </p:cNvSpPr>
          <p:nvPr/>
        </p:nvSpPr>
        <p:spPr bwMode="auto">
          <a:xfrm>
            <a:off x="7669213" y="6400801"/>
            <a:ext cx="2603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pPr>
            <a:r>
              <a:rPr lang="en-US" altLang="en-US">
                <a:solidFill>
                  <a:srgbClr val="000000"/>
                </a:solidFill>
              </a:rPr>
              <a:t>Multisensor: IR + visible</a:t>
            </a:r>
          </a:p>
        </p:txBody>
      </p:sp>
      <p:pic>
        <p:nvPicPr>
          <p:cNvPr id="9230" name="Picture 23">
            <a:extLst>
              <a:ext uri="{FF2B5EF4-FFF2-40B4-BE49-F238E27FC236}">
                <a16:creationId xmlns:a16="http://schemas.microsoft.com/office/drawing/2014/main" xmlns="" id="{61E127AA-FA1F-43F3-8001-0863D07D9E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3925" y="2708276"/>
            <a:ext cx="8763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24">
            <a:extLst>
              <a:ext uri="{FF2B5EF4-FFF2-40B4-BE49-F238E27FC236}">
                <a16:creationId xmlns:a16="http://schemas.microsoft.com/office/drawing/2014/main" xmlns="" id="{1BBA0BEC-60E6-49F7-9524-596564E89F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4789" y="1425576"/>
            <a:ext cx="708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25">
            <a:extLst>
              <a:ext uri="{FF2B5EF4-FFF2-40B4-BE49-F238E27FC236}">
                <a16:creationId xmlns:a16="http://schemas.microsoft.com/office/drawing/2014/main" xmlns="" id="{1D36BBAA-6499-46FE-9F63-B02A8A8983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29651" y="1425575"/>
            <a:ext cx="70961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26">
            <a:extLst>
              <a:ext uri="{FF2B5EF4-FFF2-40B4-BE49-F238E27FC236}">
                <a16:creationId xmlns:a16="http://schemas.microsoft.com/office/drawing/2014/main" xmlns="" id="{8B4B1EA6-A22F-45DE-A598-5B73B7BCE3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8638" y="1425576"/>
            <a:ext cx="7096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fade">
                                      <p:cBhvr>
                                        <p:cTn id="7"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xmlns="" id="{E66BFE81-FD03-4F44-A340-C60C393C99BB}"/>
              </a:ext>
            </a:extLst>
          </p:cNvPr>
          <p:cNvSpPr>
            <a:spLocks noGrp="1" noChangeArrowheads="1"/>
          </p:cNvSpPr>
          <p:nvPr>
            <p:ph type="title"/>
          </p:nvPr>
        </p:nvSpPr>
        <p:spPr/>
        <p:txBody>
          <a:bodyPr/>
          <a:lstStyle/>
          <a:p>
            <a:pPr eaLnBrk="1" hangingPunct="1"/>
            <a:r>
              <a:rPr lang="en-US" altLang="en-US"/>
              <a:t>Pyramid Fusion</a:t>
            </a:r>
          </a:p>
        </p:txBody>
      </p:sp>
      <p:pic>
        <p:nvPicPr>
          <p:cNvPr id="10243" name="Picture 33" descr="over">
            <a:extLst>
              <a:ext uri="{FF2B5EF4-FFF2-40B4-BE49-F238E27FC236}">
                <a16:creationId xmlns:a16="http://schemas.microsoft.com/office/drawing/2014/main" xmlns="" id="{1D15602D-2159-4A3B-AF0E-F4179DED2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3448050"/>
            <a:ext cx="273685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34" descr="mean">
            <a:extLst>
              <a:ext uri="{FF2B5EF4-FFF2-40B4-BE49-F238E27FC236}">
                <a16:creationId xmlns:a16="http://schemas.microsoft.com/office/drawing/2014/main" xmlns="" id="{0690A362-ADA1-44F2-B192-375BC8A2F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1557339"/>
            <a:ext cx="273685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36">
            <a:extLst>
              <a:ext uri="{FF2B5EF4-FFF2-40B4-BE49-F238E27FC236}">
                <a16:creationId xmlns:a16="http://schemas.microsoft.com/office/drawing/2014/main" xmlns="" id="{3162FD3F-6129-4D7D-89B3-728B5396CFE5}"/>
              </a:ext>
            </a:extLst>
          </p:cNvPr>
          <p:cNvSpPr>
            <a:spLocks noChangeArrowheads="1"/>
          </p:cNvSpPr>
          <p:nvPr/>
        </p:nvSpPr>
        <p:spPr bwMode="auto">
          <a:xfrm>
            <a:off x="1487488" y="6381750"/>
            <a:ext cx="455295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333399"/>
                </a:solidFill>
              </a:rPr>
              <a:t>[Ogden et al. ’85, Burt et al. ‘93]</a:t>
            </a:r>
            <a:r>
              <a:rPr lang="en-US" altLang="en-US" sz="2400">
                <a:solidFill>
                  <a:srgbClr val="000000"/>
                </a:solidFill>
              </a:rPr>
              <a:t> </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C222FDA4-73AB-4187-B2B7-B2F73D018FD0}"/>
              </a:ext>
            </a:extLst>
          </p:cNvPr>
          <p:cNvSpPr>
            <a:spLocks noGrp="1" noChangeArrowheads="1"/>
          </p:cNvSpPr>
          <p:nvPr>
            <p:ph type="title"/>
          </p:nvPr>
        </p:nvSpPr>
        <p:spPr/>
        <p:txBody>
          <a:bodyPr/>
          <a:lstStyle/>
          <a:p>
            <a:pPr eaLnBrk="1" hangingPunct="1"/>
            <a:r>
              <a:rPr lang="en-US" altLang="en-US"/>
              <a:t>Pyramid Fusion</a:t>
            </a:r>
          </a:p>
        </p:txBody>
      </p:sp>
      <p:grpSp>
        <p:nvGrpSpPr>
          <p:cNvPr id="2" name="Group 29">
            <a:extLst>
              <a:ext uri="{FF2B5EF4-FFF2-40B4-BE49-F238E27FC236}">
                <a16:creationId xmlns:a16="http://schemas.microsoft.com/office/drawing/2014/main" xmlns="" id="{8ECF8D33-1734-4FEC-A334-680AF8B66DCC}"/>
              </a:ext>
            </a:extLst>
          </p:cNvPr>
          <p:cNvGrpSpPr>
            <a:grpSpLocks/>
          </p:cNvGrpSpPr>
          <p:nvPr/>
        </p:nvGrpSpPr>
        <p:grpSpPr bwMode="auto">
          <a:xfrm>
            <a:off x="6024563" y="1557338"/>
            <a:ext cx="3441700" cy="3816350"/>
            <a:chOff x="2835" y="981"/>
            <a:chExt cx="2168" cy="2404"/>
          </a:xfrm>
        </p:grpSpPr>
        <p:grpSp>
          <p:nvGrpSpPr>
            <p:cNvPr id="11291" name="Group 3">
              <a:extLst>
                <a:ext uri="{FF2B5EF4-FFF2-40B4-BE49-F238E27FC236}">
                  <a16:creationId xmlns:a16="http://schemas.microsoft.com/office/drawing/2014/main" xmlns="" id="{5A4B875A-00E2-4199-817E-2721F461E5FE}"/>
                </a:ext>
              </a:extLst>
            </p:cNvPr>
            <p:cNvGrpSpPr>
              <a:grpSpLocks/>
            </p:cNvGrpSpPr>
            <p:nvPr/>
          </p:nvGrpSpPr>
          <p:grpSpPr bwMode="auto">
            <a:xfrm>
              <a:off x="3289" y="1570"/>
              <a:ext cx="1714" cy="1180"/>
              <a:chOff x="2426" y="1888"/>
              <a:chExt cx="2786" cy="1905"/>
            </a:xfrm>
          </p:grpSpPr>
          <p:pic>
            <p:nvPicPr>
              <p:cNvPr id="11294" name="Picture 4" descr="fused_level1">
                <a:extLst>
                  <a:ext uri="{FF2B5EF4-FFF2-40B4-BE49-F238E27FC236}">
                    <a16:creationId xmlns:a16="http://schemas.microsoft.com/office/drawing/2014/main" xmlns="" id="{D0BAEDA6-D9F8-40A5-9FF1-631AF63948C5}"/>
                  </a:ext>
                </a:extLst>
              </p:cNvPr>
              <p:cNvPicPr>
                <a:picLocks noChangeAspect="1" noChangeArrowheads="1"/>
              </p:cNvPicPr>
              <p:nvPr/>
            </p:nvPicPr>
            <p:blipFill>
              <a:blip r:embed="rId3" cstate="print">
                <a:lum contrast="90000"/>
                <a:extLst>
                  <a:ext uri="{28A0092B-C50C-407E-A947-70E740481C1C}">
                    <a14:useLocalDpi xmlns:a14="http://schemas.microsoft.com/office/drawing/2010/main" val="0"/>
                  </a:ext>
                </a:extLst>
              </a:blip>
              <a:srcRect/>
              <a:stretch>
                <a:fillRect/>
              </a:stretch>
            </p:blipFill>
            <p:spPr bwMode="auto">
              <a:xfrm>
                <a:off x="2426" y="1888"/>
                <a:ext cx="2786" cy="18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95" name="Picture 5" descr="fused_level2">
                <a:extLst>
                  <a:ext uri="{FF2B5EF4-FFF2-40B4-BE49-F238E27FC236}">
                    <a16:creationId xmlns:a16="http://schemas.microsoft.com/office/drawing/2014/main" xmlns="" id="{464D32D7-9EB0-4D18-A350-9BF0C728C613}"/>
                  </a:ext>
                </a:extLst>
              </p:cNvPr>
              <p:cNvPicPr>
                <a:picLocks noChangeAspect="1" noChangeArrowheads="1"/>
              </p:cNvPicPr>
              <p:nvPr/>
            </p:nvPicPr>
            <p:blipFill>
              <a:blip r:embed="rId4" cstate="print">
                <a:lum contrast="90000"/>
                <a:extLst>
                  <a:ext uri="{28A0092B-C50C-407E-A947-70E740481C1C}">
                    <a14:useLocalDpi xmlns:a14="http://schemas.microsoft.com/office/drawing/2010/main" val="0"/>
                  </a:ext>
                </a:extLst>
              </a:blip>
              <a:srcRect/>
              <a:stretch>
                <a:fillRect/>
              </a:stretch>
            </p:blipFill>
            <p:spPr bwMode="auto">
              <a:xfrm>
                <a:off x="2426" y="2840"/>
                <a:ext cx="1393" cy="9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96" name="Picture 6" descr="fused_level3">
                <a:extLst>
                  <a:ext uri="{FF2B5EF4-FFF2-40B4-BE49-F238E27FC236}">
                    <a16:creationId xmlns:a16="http://schemas.microsoft.com/office/drawing/2014/main" xmlns="" id="{31243508-31EB-428F-A97E-E6623429E895}"/>
                  </a:ext>
                </a:extLst>
              </p:cNvPr>
              <p:cNvPicPr>
                <a:picLocks noChangeAspect="1" noChangeArrowheads="1"/>
              </p:cNvPicPr>
              <p:nvPr/>
            </p:nvPicPr>
            <p:blipFill>
              <a:blip r:embed="rId5" cstate="print">
                <a:lum contrast="90000"/>
                <a:extLst>
                  <a:ext uri="{28A0092B-C50C-407E-A947-70E740481C1C}">
                    <a14:useLocalDpi xmlns:a14="http://schemas.microsoft.com/office/drawing/2010/main" val="0"/>
                  </a:ext>
                </a:extLst>
              </a:blip>
              <a:srcRect/>
              <a:stretch>
                <a:fillRect/>
              </a:stretch>
            </p:blipFill>
            <p:spPr bwMode="auto">
              <a:xfrm>
                <a:off x="2426" y="3321"/>
                <a:ext cx="698" cy="4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97" name="Picture 7" descr="fused_level4">
                <a:extLst>
                  <a:ext uri="{FF2B5EF4-FFF2-40B4-BE49-F238E27FC236}">
                    <a16:creationId xmlns:a16="http://schemas.microsoft.com/office/drawing/2014/main" xmlns="" id="{CC556EDA-BBBA-48BA-BCE4-93B576FCBA0D}"/>
                  </a:ext>
                </a:extLst>
              </p:cNvPr>
              <p:cNvPicPr>
                <a:picLocks noChangeAspect="1" noChangeArrowheads="1"/>
              </p:cNvPicPr>
              <p:nvPr/>
            </p:nvPicPr>
            <p:blipFill>
              <a:blip r:embed="rId6" cstate="print">
                <a:lum contrast="90000"/>
                <a:extLst>
                  <a:ext uri="{28A0092B-C50C-407E-A947-70E740481C1C}">
                    <a14:useLocalDpi xmlns:a14="http://schemas.microsoft.com/office/drawing/2010/main" val="0"/>
                  </a:ext>
                </a:extLst>
              </a:blip>
              <a:srcRect/>
              <a:stretch>
                <a:fillRect/>
              </a:stretch>
            </p:blipFill>
            <p:spPr bwMode="auto">
              <a:xfrm>
                <a:off x="2426" y="3556"/>
                <a:ext cx="349"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98" name="Picture 8" descr="fused_level5">
                <a:extLst>
                  <a:ext uri="{FF2B5EF4-FFF2-40B4-BE49-F238E27FC236}">
                    <a16:creationId xmlns:a16="http://schemas.microsoft.com/office/drawing/2014/main" xmlns="" id="{D74C3132-832A-4F4F-94AA-887396A09D5C}"/>
                  </a:ext>
                </a:extLst>
              </p:cNvPr>
              <p:cNvPicPr>
                <a:picLocks noChangeAspect="1" noChangeArrowheads="1"/>
              </p:cNvPicPr>
              <p:nvPr/>
            </p:nvPicPr>
            <p:blipFill>
              <a:blip r:embed="rId7" cstate="print">
                <a:lum contrast="90000"/>
                <a:extLst>
                  <a:ext uri="{28A0092B-C50C-407E-A947-70E740481C1C}">
                    <a14:useLocalDpi xmlns:a14="http://schemas.microsoft.com/office/drawing/2010/main" val="0"/>
                  </a:ext>
                </a:extLst>
              </a:blip>
              <a:srcRect/>
              <a:stretch>
                <a:fillRect/>
              </a:stretch>
            </p:blipFill>
            <p:spPr bwMode="auto">
              <a:xfrm>
                <a:off x="2426" y="3674"/>
                <a:ext cx="175" cy="1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11292" name="AutoShape 9">
              <a:extLst>
                <a:ext uri="{FF2B5EF4-FFF2-40B4-BE49-F238E27FC236}">
                  <a16:creationId xmlns:a16="http://schemas.microsoft.com/office/drawing/2014/main" xmlns="" id="{E8B48387-5330-478A-801A-476B1F9180A6}"/>
                </a:ext>
              </a:extLst>
            </p:cNvPr>
            <p:cNvSpPr>
              <a:spLocks/>
            </p:cNvSpPr>
            <p:nvPr/>
          </p:nvSpPr>
          <p:spPr bwMode="auto">
            <a:xfrm>
              <a:off x="2880" y="981"/>
              <a:ext cx="136" cy="2404"/>
            </a:xfrm>
            <a:prstGeom prst="rightBracket">
              <a:avLst>
                <a:gd name="adj" fmla="val 14730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1293" name="Text Box 10">
              <a:extLst>
                <a:ext uri="{FF2B5EF4-FFF2-40B4-BE49-F238E27FC236}">
                  <a16:creationId xmlns:a16="http://schemas.microsoft.com/office/drawing/2014/main" xmlns="" id="{07D90E4F-34AD-477B-B26A-B1525529AD3F}"/>
                </a:ext>
              </a:extLst>
            </p:cNvPr>
            <p:cNvSpPr txBox="1">
              <a:spLocks noChangeArrowheads="1"/>
            </p:cNvSpPr>
            <p:nvPr/>
          </p:nvSpPr>
          <p:spPr bwMode="auto">
            <a:xfrm>
              <a:off x="2835" y="1933"/>
              <a:ext cx="394" cy="410"/>
            </a:xfrm>
            <a:prstGeom prst="rect">
              <a:avLst/>
            </a:prstGeom>
            <a:solidFill>
              <a:schemeClr val="bg1"/>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abs</a:t>
              </a:r>
            </a:p>
            <a:p>
              <a:pPr eaLnBrk="1" fontAlgn="base" hangingPunct="1">
                <a:spcBef>
                  <a:spcPct val="0"/>
                </a:spcBef>
                <a:spcAft>
                  <a:spcPct val="0"/>
                </a:spcAft>
              </a:pPr>
              <a:r>
                <a:rPr lang="en-US" altLang="en-US">
                  <a:solidFill>
                    <a:srgbClr val="000000"/>
                  </a:solidFill>
                </a:rPr>
                <a:t>max</a:t>
              </a:r>
            </a:p>
          </p:txBody>
        </p:sp>
      </p:grpSp>
      <p:pic>
        <p:nvPicPr>
          <p:cNvPr id="11268" name="Picture 11" descr="mean_lapl_level1">
            <a:extLst>
              <a:ext uri="{FF2B5EF4-FFF2-40B4-BE49-F238E27FC236}">
                <a16:creationId xmlns:a16="http://schemas.microsoft.com/office/drawing/2014/main" xmlns="" id="{9B9C9492-C4D2-4572-B1DD-0704CB7E249A}"/>
              </a:ext>
            </a:extLst>
          </p:cNvPr>
          <p:cNvPicPr>
            <a:picLocks noChangeAspect="1" noChangeArrowheads="1"/>
          </p:cNvPicPr>
          <p:nvPr/>
        </p:nvPicPr>
        <p:blipFill>
          <a:blip r:embed="rId8" cstate="print">
            <a:lum contrast="90000"/>
            <a:extLst>
              <a:ext uri="{28A0092B-C50C-407E-A947-70E740481C1C}">
                <a14:useLocalDpi xmlns:a14="http://schemas.microsoft.com/office/drawing/2010/main" val="0"/>
              </a:ext>
            </a:extLst>
          </a:blip>
          <a:srcRect/>
          <a:stretch>
            <a:fillRect/>
          </a:stretch>
        </p:blipFill>
        <p:spPr bwMode="auto">
          <a:xfrm>
            <a:off x="3143250" y="1557339"/>
            <a:ext cx="2736850" cy="18430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69" name="Picture 12" descr="mean_lapl_level2">
            <a:extLst>
              <a:ext uri="{FF2B5EF4-FFF2-40B4-BE49-F238E27FC236}">
                <a16:creationId xmlns:a16="http://schemas.microsoft.com/office/drawing/2014/main" xmlns="" id="{37EE9DF4-D51C-4371-AC5D-B79448A83B74}"/>
              </a:ext>
            </a:extLst>
          </p:cNvPr>
          <p:cNvPicPr>
            <a:picLocks noChangeAspect="1" noChangeArrowheads="1"/>
          </p:cNvPicPr>
          <p:nvPr/>
        </p:nvPicPr>
        <p:blipFill>
          <a:blip r:embed="rId9" cstate="print">
            <a:lum contrast="90000"/>
            <a:extLst>
              <a:ext uri="{28A0092B-C50C-407E-A947-70E740481C1C}">
                <a14:useLocalDpi xmlns:a14="http://schemas.microsoft.com/office/drawing/2010/main" val="0"/>
              </a:ext>
            </a:extLst>
          </a:blip>
          <a:srcRect/>
          <a:stretch>
            <a:fillRect/>
          </a:stretch>
        </p:blipFill>
        <p:spPr bwMode="auto">
          <a:xfrm>
            <a:off x="3143251" y="2479675"/>
            <a:ext cx="1368425" cy="920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0" name="Picture 13" descr="mean_lapl_level3">
            <a:extLst>
              <a:ext uri="{FF2B5EF4-FFF2-40B4-BE49-F238E27FC236}">
                <a16:creationId xmlns:a16="http://schemas.microsoft.com/office/drawing/2014/main" xmlns="" id="{58D86EF7-BDCB-4AB5-977D-F1E015A00865}"/>
              </a:ext>
            </a:extLst>
          </p:cNvPr>
          <p:cNvPicPr>
            <a:picLocks noChangeAspect="1" noChangeArrowheads="1"/>
          </p:cNvPicPr>
          <p:nvPr/>
        </p:nvPicPr>
        <p:blipFill>
          <a:blip r:embed="rId10" cstate="print">
            <a:lum contrast="90000"/>
            <a:extLst>
              <a:ext uri="{28A0092B-C50C-407E-A947-70E740481C1C}">
                <a14:useLocalDpi xmlns:a14="http://schemas.microsoft.com/office/drawing/2010/main" val="0"/>
              </a:ext>
            </a:extLst>
          </a:blip>
          <a:srcRect/>
          <a:stretch>
            <a:fillRect/>
          </a:stretch>
        </p:blipFill>
        <p:spPr bwMode="auto">
          <a:xfrm>
            <a:off x="3143250" y="2938463"/>
            <a:ext cx="685800" cy="461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1" name="Picture 14" descr="mean_lapl_level4">
            <a:extLst>
              <a:ext uri="{FF2B5EF4-FFF2-40B4-BE49-F238E27FC236}">
                <a16:creationId xmlns:a16="http://schemas.microsoft.com/office/drawing/2014/main" xmlns="" id="{CF0DA9A2-2A26-456F-AC29-BCA9F0FC6EFB}"/>
              </a:ext>
            </a:extLst>
          </p:cNvPr>
          <p:cNvPicPr>
            <a:picLocks noChangeAspect="1" noChangeArrowheads="1"/>
          </p:cNvPicPr>
          <p:nvPr/>
        </p:nvPicPr>
        <p:blipFill>
          <a:blip r:embed="rId11" cstate="print">
            <a:lum contrast="90000"/>
            <a:extLst>
              <a:ext uri="{28A0092B-C50C-407E-A947-70E740481C1C}">
                <a14:useLocalDpi xmlns:a14="http://schemas.microsoft.com/office/drawing/2010/main" val="0"/>
              </a:ext>
            </a:extLst>
          </a:blip>
          <a:srcRect/>
          <a:stretch>
            <a:fillRect/>
          </a:stretch>
        </p:blipFill>
        <p:spPr bwMode="auto">
          <a:xfrm>
            <a:off x="3143250" y="3168651"/>
            <a:ext cx="342900" cy="231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2" name="Picture 15" descr="mean_lapl_level5">
            <a:extLst>
              <a:ext uri="{FF2B5EF4-FFF2-40B4-BE49-F238E27FC236}">
                <a16:creationId xmlns:a16="http://schemas.microsoft.com/office/drawing/2014/main" xmlns="" id="{2A74A784-9D33-4A9C-A82A-CA2F8E8BFB3A}"/>
              </a:ext>
            </a:extLst>
          </p:cNvPr>
          <p:cNvPicPr>
            <a:picLocks noChangeAspect="1" noChangeArrowheads="1"/>
          </p:cNvPicPr>
          <p:nvPr/>
        </p:nvPicPr>
        <p:blipFill>
          <a:blip r:embed="rId12" cstate="print">
            <a:lum contrast="90000"/>
            <a:extLst>
              <a:ext uri="{28A0092B-C50C-407E-A947-70E740481C1C}">
                <a14:useLocalDpi xmlns:a14="http://schemas.microsoft.com/office/drawing/2010/main" val="0"/>
              </a:ext>
            </a:extLst>
          </a:blip>
          <a:srcRect/>
          <a:stretch>
            <a:fillRect/>
          </a:stretch>
        </p:blipFill>
        <p:spPr bwMode="auto">
          <a:xfrm>
            <a:off x="3143250" y="3281364"/>
            <a:ext cx="171450" cy="115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3" name="Picture 16" descr="over_lapl_level1">
            <a:extLst>
              <a:ext uri="{FF2B5EF4-FFF2-40B4-BE49-F238E27FC236}">
                <a16:creationId xmlns:a16="http://schemas.microsoft.com/office/drawing/2014/main" xmlns="" id="{69045A0C-87B5-4219-97DE-6091B4062BA9}"/>
              </a:ext>
            </a:extLst>
          </p:cNvPr>
          <p:cNvPicPr>
            <a:picLocks noChangeAspect="1" noChangeArrowheads="1"/>
          </p:cNvPicPr>
          <p:nvPr/>
        </p:nvPicPr>
        <p:blipFill>
          <a:blip r:embed="rId13" cstate="print">
            <a:lum contrast="90000"/>
            <a:extLst>
              <a:ext uri="{28A0092B-C50C-407E-A947-70E740481C1C}">
                <a14:useLocalDpi xmlns:a14="http://schemas.microsoft.com/office/drawing/2010/main" val="0"/>
              </a:ext>
            </a:extLst>
          </a:blip>
          <a:srcRect/>
          <a:stretch>
            <a:fillRect/>
          </a:stretch>
        </p:blipFill>
        <p:spPr bwMode="auto">
          <a:xfrm>
            <a:off x="3143250" y="3443289"/>
            <a:ext cx="2736850" cy="1857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4" name="Picture 17" descr="over_lapl_level2">
            <a:extLst>
              <a:ext uri="{FF2B5EF4-FFF2-40B4-BE49-F238E27FC236}">
                <a16:creationId xmlns:a16="http://schemas.microsoft.com/office/drawing/2014/main" xmlns="" id="{A1E07FD2-FE68-4182-8969-933163AB2742}"/>
              </a:ext>
            </a:extLst>
          </p:cNvPr>
          <p:cNvPicPr>
            <a:picLocks noChangeAspect="1" noChangeArrowheads="1"/>
          </p:cNvPicPr>
          <p:nvPr/>
        </p:nvPicPr>
        <p:blipFill>
          <a:blip r:embed="rId14" cstate="print">
            <a:lum contrast="90000"/>
            <a:extLst>
              <a:ext uri="{28A0092B-C50C-407E-A947-70E740481C1C}">
                <a14:useLocalDpi xmlns:a14="http://schemas.microsoft.com/office/drawing/2010/main" val="0"/>
              </a:ext>
            </a:extLst>
          </a:blip>
          <a:srcRect/>
          <a:stretch>
            <a:fillRect/>
          </a:stretch>
        </p:blipFill>
        <p:spPr bwMode="auto">
          <a:xfrm>
            <a:off x="3143251" y="4371975"/>
            <a:ext cx="1368425" cy="92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5" name="Picture 18" descr="over_lapl_level3">
            <a:extLst>
              <a:ext uri="{FF2B5EF4-FFF2-40B4-BE49-F238E27FC236}">
                <a16:creationId xmlns:a16="http://schemas.microsoft.com/office/drawing/2014/main" xmlns="" id="{9770428E-472E-430F-8F05-0B743A3A6CEF}"/>
              </a:ext>
            </a:extLst>
          </p:cNvPr>
          <p:cNvPicPr>
            <a:picLocks noChangeAspect="1" noChangeArrowheads="1"/>
          </p:cNvPicPr>
          <p:nvPr/>
        </p:nvPicPr>
        <p:blipFill>
          <a:blip r:embed="rId15" cstate="print">
            <a:lum contrast="90000"/>
            <a:extLst>
              <a:ext uri="{28A0092B-C50C-407E-A947-70E740481C1C}">
                <a14:useLocalDpi xmlns:a14="http://schemas.microsoft.com/office/drawing/2010/main" val="0"/>
              </a:ext>
            </a:extLst>
          </a:blip>
          <a:srcRect/>
          <a:stretch>
            <a:fillRect/>
          </a:stretch>
        </p:blipFill>
        <p:spPr bwMode="auto">
          <a:xfrm>
            <a:off x="3143250" y="4835525"/>
            <a:ext cx="685800" cy="465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6" name="Picture 19" descr="over_lapl_level4">
            <a:extLst>
              <a:ext uri="{FF2B5EF4-FFF2-40B4-BE49-F238E27FC236}">
                <a16:creationId xmlns:a16="http://schemas.microsoft.com/office/drawing/2014/main" xmlns="" id="{D2DF57A3-7260-469E-AAB7-0E7237E16ADF}"/>
              </a:ext>
            </a:extLst>
          </p:cNvPr>
          <p:cNvPicPr>
            <a:picLocks noChangeAspect="1" noChangeArrowheads="1"/>
          </p:cNvPicPr>
          <p:nvPr/>
        </p:nvPicPr>
        <p:blipFill>
          <a:blip r:embed="rId16" cstate="print">
            <a:lum contrast="90000"/>
            <a:extLst>
              <a:ext uri="{28A0092B-C50C-407E-A947-70E740481C1C}">
                <a14:useLocalDpi xmlns:a14="http://schemas.microsoft.com/office/drawing/2010/main" val="0"/>
              </a:ext>
            </a:extLst>
          </a:blip>
          <a:srcRect/>
          <a:stretch>
            <a:fillRect/>
          </a:stretch>
        </p:blipFill>
        <p:spPr bwMode="auto">
          <a:xfrm>
            <a:off x="3143250" y="5067301"/>
            <a:ext cx="342900" cy="233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7" name="Picture 20" descr="over_lapl_level5">
            <a:extLst>
              <a:ext uri="{FF2B5EF4-FFF2-40B4-BE49-F238E27FC236}">
                <a16:creationId xmlns:a16="http://schemas.microsoft.com/office/drawing/2014/main" xmlns="" id="{88CADBA4-64D3-4C7C-B068-4426BC34F0DF}"/>
              </a:ext>
            </a:extLst>
          </p:cNvPr>
          <p:cNvPicPr>
            <a:picLocks noChangeAspect="1" noChangeArrowheads="1"/>
          </p:cNvPicPr>
          <p:nvPr/>
        </p:nvPicPr>
        <p:blipFill>
          <a:blip r:embed="rId17" cstate="print">
            <a:lum contrast="90000"/>
            <a:extLst>
              <a:ext uri="{28A0092B-C50C-407E-A947-70E740481C1C}">
                <a14:useLocalDpi xmlns:a14="http://schemas.microsoft.com/office/drawing/2010/main" val="0"/>
              </a:ext>
            </a:extLst>
          </a:blip>
          <a:srcRect/>
          <a:stretch>
            <a:fillRect/>
          </a:stretch>
        </p:blipFill>
        <p:spPr bwMode="auto">
          <a:xfrm>
            <a:off x="3143250" y="5183189"/>
            <a:ext cx="171450" cy="117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8" name="Picture 21" descr="over">
            <a:extLst>
              <a:ext uri="{FF2B5EF4-FFF2-40B4-BE49-F238E27FC236}">
                <a16:creationId xmlns:a16="http://schemas.microsoft.com/office/drawing/2014/main" xmlns="" id="{66E6BFFC-B564-4154-8DDE-386F01FED7E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3250" y="3448051"/>
            <a:ext cx="865188" cy="5873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9" name="Picture 22" descr="mean">
            <a:extLst>
              <a:ext uri="{FF2B5EF4-FFF2-40B4-BE49-F238E27FC236}">
                <a16:creationId xmlns:a16="http://schemas.microsoft.com/office/drawing/2014/main" xmlns="" id="{3897F24D-0615-4B61-8645-478E9FA964B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43250" y="1557339"/>
            <a:ext cx="865188" cy="5873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4" name="Group 24">
            <a:extLst>
              <a:ext uri="{FF2B5EF4-FFF2-40B4-BE49-F238E27FC236}">
                <a16:creationId xmlns:a16="http://schemas.microsoft.com/office/drawing/2014/main" xmlns="" id="{EABCA234-47CE-4210-9AD6-61A04BFA30A8}"/>
              </a:ext>
            </a:extLst>
          </p:cNvPr>
          <p:cNvGrpSpPr>
            <a:grpSpLocks/>
          </p:cNvGrpSpPr>
          <p:nvPr/>
        </p:nvGrpSpPr>
        <p:grpSpPr bwMode="auto">
          <a:xfrm>
            <a:off x="6743701" y="4437064"/>
            <a:ext cx="2735263" cy="2376487"/>
            <a:chOff x="4014" y="2795"/>
            <a:chExt cx="1723" cy="1497"/>
          </a:xfrm>
        </p:grpSpPr>
        <p:pic>
          <p:nvPicPr>
            <p:cNvPr id="11288" name="Picture 25" descr="overview_fused">
              <a:extLst>
                <a:ext uri="{FF2B5EF4-FFF2-40B4-BE49-F238E27FC236}">
                  <a16:creationId xmlns:a16="http://schemas.microsoft.com/office/drawing/2014/main" xmlns="" id="{20CDF63C-07EA-4EE3-8559-08EF4FFAE9F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14" y="3124"/>
              <a:ext cx="1723"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9" name="Line 26">
              <a:extLst>
                <a:ext uri="{FF2B5EF4-FFF2-40B4-BE49-F238E27FC236}">
                  <a16:creationId xmlns:a16="http://schemas.microsoft.com/office/drawing/2014/main" xmlns="" id="{C0044A40-886D-47FD-AA0D-500C3B740F2A}"/>
                </a:ext>
              </a:extLst>
            </p:cNvPr>
            <p:cNvSpPr>
              <a:spLocks noChangeShapeType="1"/>
            </p:cNvSpPr>
            <p:nvPr/>
          </p:nvSpPr>
          <p:spPr bwMode="auto">
            <a:xfrm>
              <a:off x="4876" y="2795"/>
              <a:ext cx="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11290" name="Text Box 27">
              <a:extLst>
                <a:ext uri="{FF2B5EF4-FFF2-40B4-BE49-F238E27FC236}">
                  <a16:creationId xmlns:a16="http://schemas.microsoft.com/office/drawing/2014/main" xmlns="" id="{597CE633-0596-47C3-A9F8-42C5E9089081}"/>
                </a:ext>
              </a:extLst>
            </p:cNvPr>
            <p:cNvSpPr txBox="1">
              <a:spLocks noChangeArrowheads="1"/>
            </p:cNvSpPr>
            <p:nvPr/>
          </p:nvSpPr>
          <p:spPr bwMode="auto">
            <a:xfrm>
              <a:off x="4876" y="2795"/>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reconstruct</a:t>
              </a:r>
            </a:p>
          </p:txBody>
        </p:sp>
      </p:grpSp>
      <p:sp>
        <p:nvSpPr>
          <p:cNvPr id="11281" name="Rectangle 28">
            <a:extLst>
              <a:ext uri="{FF2B5EF4-FFF2-40B4-BE49-F238E27FC236}">
                <a16:creationId xmlns:a16="http://schemas.microsoft.com/office/drawing/2014/main" xmlns="" id="{6A706D89-7CEF-4A7A-BAC1-73993F3CED9D}"/>
              </a:ext>
            </a:extLst>
          </p:cNvPr>
          <p:cNvSpPr>
            <a:spLocks noChangeArrowheads="1"/>
          </p:cNvSpPr>
          <p:nvPr/>
        </p:nvSpPr>
        <p:spPr bwMode="auto">
          <a:xfrm>
            <a:off x="1487488" y="6381750"/>
            <a:ext cx="455295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FF"/>
                </a:solidFill>
              </a:rPr>
              <a:t>[Ogden et al. ’85, Burt et al. ‘93] </a:t>
            </a:r>
          </a:p>
        </p:txBody>
      </p:sp>
      <p:sp>
        <p:nvSpPr>
          <p:cNvPr id="11282" name="Text Box 30">
            <a:extLst>
              <a:ext uri="{FF2B5EF4-FFF2-40B4-BE49-F238E27FC236}">
                <a16:creationId xmlns:a16="http://schemas.microsoft.com/office/drawing/2014/main" xmlns="" id="{DA267FB8-6C29-4ED0-A7E2-60A48EE6713F}"/>
              </a:ext>
            </a:extLst>
          </p:cNvPr>
          <p:cNvSpPr txBox="1">
            <a:spLocks noChangeArrowheads="1"/>
          </p:cNvSpPr>
          <p:nvPr/>
        </p:nvSpPr>
        <p:spPr bwMode="auto">
          <a:xfrm>
            <a:off x="3108326" y="5395914"/>
            <a:ext cx="2824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a:solidFill>
                  <a:srgbClr val="000000"/>
                </a:solidFill>
              </a:rPr>
              <a:t>Pyramid decomposition</a:t>
            </a:r>
          </a:p>
        </p:txBody>
      </p:sp>
      <p:grpSp>
        <p:nvGrpSpPr>
          <p:cNvPr id="5" name="Group 33">
            <a:extLst>
              <a:ext uri="{FF2B5EF4-FFF2-40B4-BE49-F238E27FC236}">
                <a16:creationId xmlns:a16="http://schemas.microsoft.com/office/drawing/2014/main" xmlns="" id="{20A74B05-8F7F-4A9F-A3B6-619FC0290B7F}"/>
              </a:ext>
            </a:extLst>
          </p:cNvPr>
          <p:cNvGrpSpPr>
            <a:grpSpLocks/>
          </p:cNvGrpSpPr>
          <p:nvPr/>
        </p:nvGrpSpPr>
        <p:grpSpPr bwMode="auto">
          <a:xfrm>
            <a:off x="6456363" y="1268413"/>
            <a:ext cx="3600450" cy="1008062"/>
            <a:chOff x="3107" y="799"/>
            <a:chExt cx="2268" cy="635"/>
          </a:xfrm>
        </p:grpSpPr>
        <p:sp>
          <p:nvSpPr>
            <p:cNvPr id="11286" name="AutoShape 32">
              <a:extLst>
                <a:ext uri="{FF2B5EF4-FFF2-40B4-BE49-F238E27FC236}">
                  <a16:creationId xmlns:a16="http://schemas.microsoft.com/office/drawing/2014/main" xmlns="" id="{15CE9E4D-697C-4C2B-8D49-FB31FC84E7F1}"/>
                </a:ext>
              </a:extLst>
            </p:cNvPr>
            <p:cNvSpPr>
              <a:spLocks noChangeArrowheads="1"/>
            </p:cNvSpPr>
            <p:nvPr/>
          </p:nvSpPr>
          <p:spPr bwMode="auto">
            <a:xfrm>
              <a:off x="3107" y="799"/>
              <a:ext cx="2268" cy="635"/>
            </a:xfrm>
            <a:prstGeom prst="cloudCallout">
              <a:avLst>
                <a:gd name="adj1" fmla="val -60407"/>
                <a:gd name="adj2" fmla="val 69370"/>
              </a:avLst>
            </a:prstGeom>
            <a:solidFill>
              <a:srgbClr val="DDDDDD"/>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1287" name="Text Box 31">
              <a:extLst>
                <a:ext uri="{FF2B5EF4-FFF2-40B4-BE49-F238E27FC236}">
                  <a16:creationId xmlns:a16="http://schemas.microsoft.com/office/drawing/2014/main" xmlns="" id="{C72F29A6-BA0A-4CBA-A445-0DA5BC77337D}"/>
                </a:ext>
              </a:extLst>
            </p:cNvPr>
            <p:cNvSpPr txBox="1">
              <a:spLocks noChangeArrowheads="1"/>
            </p:cNvSpPr>
            <p:nvPr/>
          </p:nvSpPr>
          <p:spPr bwMode="auto">
            <a:xfrm>
              <a:off x="3465" y="976"/>
              <a:ext cx="1572" cy="23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“multi-scale edge filter”</a:t>
              </a:r>
            </a:p>
          </p:txBody>
        </p:sp>
      </p:grpSp>
      <p:sp>
        <p:nvSpPr>
          <p:cNvPr id="11284" name="Rectangle 34">
            <a:extLst>
              <a:ext uri="{FF2B5EF4-FFF2-40B4-BE49-F238E27FC236}">
                <a16:creationId xmlns:a16="http://schemas.microsoft.com/office/drawing/2014/main" xmlns="" id="{5A5E494D-1EA5-4C4C-BBD2-CB06813E3A25}"/>
              </a:ext>
            </a:extLst>
          </p:cNvPr>
          <p:cNvSpPr>
            <a:spLocks noChangeArrowheads="1"/>
          </p:cNvSpPr>
          <p:nvPr/>
        </p:nvSpPr>
        <p:spPr bwMode="auto">
          <a:xfrm flipH="1">
            <a:off x="1751014" y="3276601"/>
            <a:ext cx="1152525" cy="144463"/>
          </a:xfrm>
          <a:prstGeom prst="rect">
            <a:avLst/>
          </a:prstGeom>
          <a:gradFill rotWithShape="1">
            <a:gsLst>
              <a:gs pos="0">
                <a:schemeClr val="bg1"/>
              </a:gs>
              <a:gs pos="100000">
                <a:schemeClr val="tx1"/>
              </a:gs>
            </a:gsLst>
            <a:lin ang="0" scaled="1"/>
          </a:gradFill>
          <a:ln w="9525" algn="ctr">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1285" name="Text Box 36">
            <a:extLst>
              <a:ext uri="{FF2B5EF4-FFF2-40B4-BE49-F238E27FC236}">
                <a16:creationId xmlns:a16="http://schemas.microsoft.com/office/drawing/2014/main" xmlns="" id="{C7C2BE86-C52F-4CCF-A528-6146248F042B}"/>
              </a:ext>
            </a:extLst>
          </p:cNvPr>
          <p:cNvSpPr txBox="1">
            <a:spLocks noChangeArrowheads="1"/>
          </p:cNvSpPr>
          <p:nvPr/>
        </p:nvSpPr>
        <p:spPr bwMode="auto">
          <a:xfrm>
            <a:off x="1587500" y="3349626"/>
            <a:ext cx="146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-1      0      1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par>
                                <p:cTn id="18" presetID="10" presetClass="exit" presetSubtype="0" fill="hold" nodeType="withEffect">
                                  <p:stCondLst>
                                    <p:cond delay="0"/>
                                  </p:stCondLst>
                                  <p:childTnLst>
                                    <p:animEffect transition="out" filter="fade">
                                      <p:cBhvr>
                                        <p:cTn id="19" dur="5000"/>
                                        <p:tgtEl>
                                          <p:spTgt spid="5"/>
                                        </p:tgtEl>
                                      </p:cBhvr>
                                    </p:animEffect>
                                    <p:set>
                                      <p:cBhvr>
                                        <p:cTn id="20" dur="1" fill="hold">
                                          <p:stCondLst>
                                            <p:cond delay="4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7" descr="house_burt1">
            <a:extLst>
              <a:ext uri="{FF2B5EF4-FFF2-40B4-BE49-F238E27FC236}">
                <a16:creationId xmlns:a16="http://schemas.microsoft.com/office/drawing/2014/main" xmlns="" id="{989306F1-1BB2-416F-AE21-0A659640E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6" y="115889"/>
            <a:ext cx="4321175"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7" name="Picture 9" descr="house_laplacian_111">
            <a:extLst>
              <a:ext uri="{FF2B5EF4-FFF2-40B4-BE49-F238E27FC236}">
                <a16:creationId xmlns:a16="http://schemas.microsoft.com/office/drawing/2014/main" xmlns="" id="{4AC19109-284F-47E7-94B3-CD70A229E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464" y="3500439"/>
            <a:ext cx="4319587"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10">
            <a:extLst>
              <a:ext uri="{FF2B5EF4-FFF2-40B4-BE49-F238E27FC236}">
                <a16:creationId xmlns:a16="http://schemas.microsoft.com/office/drawing/2014/main" xmlns="" id="{35ACE89F-7E1F-4D4F-8CD5-AEEA6EC17734}"/>
              </a:ext>
            </a:extLst>
          </p:cNvPr>
          <p:cNvSpPr txBox="1">
            <a:spLocks noChangeArrowheads="1"/>
          </p:cNvSpPr>
          <p:nvPr/>
        </p:nvSpPr>
        <p:spPr bwMode="auto">
          <a:xfrm>
            <a:off x="7194551" y="2924175"/>
            <a:ext cx="2303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Pyramid Fusion</a:t>
            </a:r>
          </a:p>
        </p:txBody>
      </p:sp>
      <p:sp>
        <p:nvSpPr>
          <p:cNvPr id="140299" name="Text Box 11">
            <a:extLst>
              <a:ext uri="{FF2B5EF4-FFF2-40B4-BE49-F238E27FC236}">
                <a16:creationId xmlns:a16="http://schemas.microsoft.com/office/drawing/2014/main" xmlns="" id="{361EB7D8-33E5-4CB2-AB97-B684DEC970A2}"/>
              </a:ext>
            </a:extLst>
          </p:cNvPr>
          <p:cNvSpPr txBox="1">
            <a:spLocks noChangeArrowheads="1"/>
          </p:cNvSpPr>
          <p:nvPr/>
        </p:nvSpPr>
        <p:spPr bwMode="auto">
          <a:xfrm>
            <a:off x="7180264" y="6308725"/>
            <a:ext cx="237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Exposure fusion</a:t>
            </a:r>
          </a:p>
        </p:txBody>
      </p:sp>
      <p:pic>
        <p:nvPicPr>
          <p:cNvPr id="12294" name="Picture 12">
            <a:extLst>
              <a:ext uri="{FF2B5EF4-FFF2-40B4-BE49-F238E27FC236}">
                <a16:creationId xmlns:a16="http://schemas.microsoft.com/office/drawing/2014/main" xmlns="" id="{D1E1BA47-031C-44BC-91CE-EAB9BDDE1A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89" y="115889"/>
            <a:ext cx="4321175" cy="2871787"/>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12295" name="Picture 14">
            <a:extLst>
              <a:ext uri="{FF2B5EF4-FFF2-40B4-BE49-F238E27FC236}">
                <a16:creationId xmlns:a16="http://schemas.microsoft.com/office/drawing/2014/main" xmlns="" id="{D9337B6C-0627-499F-8459-C61F70EEF7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500" y="3730625"/>
            <a:ext cx="1062038" cy="706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296" name="Picture 16">
            <a:extLst>
              <a:ext uri="{FF2B5EF4-FFF2-40B4-BE49-F238E27FC236}">
                <a16:creationId xmlns:a16="http://schemas.microsoft.com/office/drawing/2014/main" xmlns="" id="{5E9D6EEE-5B18-40E0-9655-7E59970ECB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5425" y="3730625"/>
            <a:ext cx="1062038" cy="706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297" name="Picture 17">
            <a:extLst>
              <a:ext uri="{FF2B5EF4-FFF2-40B4-BE49-F238E27FC236}">
                <a16:creationId xmlns:a16="http://schemas.microsoft.com/office/drawing/2014/main" xmlns="" id="{9F44D1AC-58F5-49A2-88B0-3FDA54A479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3389" y="3730625"/>
            <a:ext cx="1062037" cy="706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298" name="Picture 15">
            <a:extLst>
              <a:ext uri="{FF2B5EF4-FFF2-40B4-BE49-F238E27FC236}">
                <a16:creationId xmlns:a16="http://schemas.microsoft.com/office/drawing/2014/main" xmlns="" id="{37DA1302-E598-45D8-94B1-AB755F1225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464" y="3730625"/>
            <a:ext cx="1062037" cy="706438"/>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2299" name="Line 19">
            <a:extLst>
              <a:ext uri="{FF2B5EF4-FFF2-40B4-BE49-F238E27FC236}">
                <a16:creationId xmlns:a16="http://schemas.microsoft.com/office/drawing/2014/main" xmlns="" id="{1EB9B9DB-45FC-4C8A-ADAE-8460D1711F4E}"/>
              </a:ext>
            </a:extLst>
          </p:cNvPr>
          <p:cNvSpPr>
            <a:spLocks noChangeShapeType="1"/>
          </p:cNvSpPr>
          <p:nvPr/>
        </p:nvSpPr>
        <p:spPr bwMode="auto">
          <a:xfrm flipH="1" flipV="1">
            <a:off x="4079875" y="3068638"/>
            <a:ext cx="287338"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0297"/>
                                        </p:tgtEl>
                                        <p:attrNameLst>
                                          <p:attrName>style.visibility</p:attrName>
                                        </p:attrNameLst>
                                      </p:cBhvr>
                                      <p:to>
                                        <p:strVal val="visible"/>
                                      </p:to>
                                    </p:set>
                                    <p:animEffect transition="in" filter="fade">
                                      <p:cBhvr>
                                        <p:cTn id="7" dur="500"/>
                                        <p:tgtEl>
                                          <p:spTgt spid="1402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0299"/>
                                        </p:tgtEl>
                                        <p:attrNameLst>
                                          <p:attrName>style.visibility</p:attrName>
                                        </p:attrNameLst>
                                      </p:cBhvr>
                                      <p:to>
                                        <p:strVal val="visible"/>
                                      </p:to>
                                    </p:set>
                                    <p:animEffect transition="in" filter="fade">
                                      <p:cBhvr>
                                        <p:cTn id="10" dur="500"/>
                                        <p:tgtEl>
                                          <p:spTgt spid="140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xmlns="" id="{700C0F8C-2216-4141-A06F-D582D94E3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026" y="4795839"/>
            <a:ext cx="2195513" cy="1512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15" name="Picture 3">
            <a:extLst>
              <a:ext uri="{FF2B5EF4-FFF2-40B4-BE49-F238E27FC236}">
                <a16:creationId xmlns:a16="http://schemas.microsoft.com/office/drawing/2014/main" xmlns="" id="{A459FD9E-C6A0-4127-A3C8-5A7AFC2266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026" y="3213100"/>
            <a:ext cx="2195513" cy="1511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xmlns="" id="{32C6065B-71B9-4305-9B35-AD57745B3A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026" y="1627189"/>
            <a:ext cx="2195513" cy="1514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17" name="Picture 5">
            <a:extLst>
              <a:ext uri="{FF2B5EF4-FFF2-40B4-BE49-F238E27FC236}">
                <a16:creationId xmlns:a16="http://schemas.microsoft.com/office/drawing/2014/main" xmlns="" id="{804B96ED-977B-4FC0-8220-F5EF8A18F2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7026" y="44450"/>
            <a:ext cx="2195513" cy="151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8" name="Text Box 13">
            <a:extLst>
              <a:ext uri="{FF2B5EF4-FFF2-40B4-BE49-F238E27FC236}">
                <a16:creationId xmlns:a16="http://schemas.microsoft.com/office/drawing/2014/main" xmlns="" id="{11B40EAE-01C6-4258-A955-349849D7C2C3}"/>
              </a:ext>
            </a:extLst>
          </p:cNvPr>
          <p:cNvSpPr txBox="1">
            <a:spLocks noChangeArrowheads="1"/>
          </p:cNvSpPr>
          <p:nvPr/>
        </p:nvSpPr>
        <p:spPr bwMode="auto">
          <a:xfrm>
            <a:off x="1631950" y="6256338"/>
            <a:ext cx="2185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Multi-exposure</a:t>
            </a:r>
          </a:p>
        </p:txBody>
      </p:sp>
      <p:sp>
        <p:nvSpPr>
          <p:cNvPr id="70678" name="Text Box 22">
            <a:extLst>
              <a:ext uri="{FF2B5EF4-FFF2-40B4-BE49-F238E27FC236}">
                <a16:creationId xmlns:a16="http://schemas.microsoft.com/office/drawing/2014/main" xmlns="" id="{B3A36792-E8A8-4314-9401-D6A25FCFA4C6}"/>
              </a:ext>
            </a:extLst>
          </p:cNvPr>
          <p:cNvSpPr txBox="1">
            <a:spLocks noChangeArrowheads="1"/>
          </p:cNvSpPr>
          <p:nvPr/>
        </p:nvSpPr>
        <p:spPr bwMode="auto">
          <a:xfrm>
            <a:off x="7535863" y="4689476"/>
            <a:ext cx="2536272" cy="120032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Challenges:</a:t>
            </a:r>
          </a:p>
          <a:p>
            <a:pPr eaLnBrk="1" fontAlgn="base" hangingPunct="1">
              <a:spcBef>
                <a:spcPct val="0"/>
              </a:spcBef>
              <a:spcAft>
                <a:spcPct val="0"/>
              </a:spcAft>
              <a:buFontTx/>
              <a:buAutoNum type="arabicPeriod"/>
            </a:pPr>
            <a:r>
              <a:rPr lang="en-US" altLang="en-US" sz="2400">
                <a:solidFill>
                  <a:srgbClr val="000000"/>
                </a:solidFill>
              </a:rPr>
              <a:t>Good weights</a:t>
            </a:r>
          </a:p>
          <a:p>
            <a:pPr eaLnBrk="1" fontAlgn="base" hangingPunct="1">
              <a:spcBef>
                <a:spcPct val="0"/>
              </a:spcBef>
              <a:spcAft>
                <a:spcPct val="0"/>
              </a:spcAft>
              <a:buFontTx/>
              <a:buAutoNum type="arabicPeriod"/>
            </a:pPr>
            <a:r>
              <a:rPr lang="en-US" altLang="en-US" sz="2400">
                <a:solidFill>
                  <a:srgbClr val="000000"/>
                </a:solidFill>
              </a:rPr>
              <a:t>Good blending</a:t>
            </a:r>
          </a:p>
        </p:txBody>
      </p:sp>
      <p:grpSp>
        <p:nvGrpSpPr>
          <p:cNvPr id="2" name="Group 29">
            <a:extLst>
              <a:ext uri="{FF2B5EF4-FFF2-40B4-BE49-F238E27FC236}">
                <a16:creationId xmlns:a16="http://schemas.microsoft.com/office/drawing/2014/main" xmlns="" id="{8156CCAE-3A1B-48C8-975E-8787FC1B7206}"/>
              </a:ext>
            </a:extLst>
          </p:cNvPr>
          <p:cNvGrpSpPr>
            <a:grpSpLocks/>
          </p:cNvGrpSpPr>
          <p:nvPr/>
        </p:nvGrpSpPr>
        <p:grpSpPr bwMode="auto">
          <a:xfrm>
            <a:off x="3863976" y="44451"/>
            <a:ext cx="2881313" cy="6697663"/>
            <a:chOff x="1474" y="28"/>
            <a:chExt cx="1815" cy="4219"/>
          </a:xfrm>
        </p:grpSpPr>
        <p:sp>
          <p:nvSpPr>
            <p:cNvPr id="13327" name="Text Box 14">
              <a:extLst>
                <a:ext uri="{FF2B5EF4-FFF2-40B4-BE49-F238E27FC236}">
                  <a16:creationId xmlns:a16="http://schemas.microsoft.com/office/drawing/2014/main" xmlns="" id="{B84ABA82-F643-4503-BF84-7A650BF533B7}"/>
                </a:ext>
              </a:extLst>
            </p:cNvPr>
            <p:cNvSpPr txBox="1">
              <a:spLocks noChangeArrowheads="1"/>
            </p:cNvSpPr>
            <p:nvPr/>
          </p:nvSpPr>
          <p:spPr bwMode="auto">
            <a:xfrm>
              <a:off x="2245" y="3959"/>
              <a:ext cx="7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Weight</a:t>
              </a:r>
            </a:p>
          </p:txBody>
        </p:sp>
        <p:sp>
          <p:nvSpPr>
            <p:cNvPr id="13328" name="Text Box 15">
              <a:extLst>
                <a:ext uri="{FF2B5EF4-FFF2-40B4-BE49-F238E27FC236}">
                  <a16:creationId xmlns:a16="http://schemas.microsoft.com/office/drawing/2014/main" xmlns="" id="{43BC1E77-36D3-49FA-B751-FDD660E98650}"/>
                </a:ext>
              </a:extLst>
            </p:cNvPr>
            <p:cNvSpPr txBox="1">
              <a:spLocks noChangeArrowheads="1"/>
            </p:cNvSpPr>
            <p:nvPr/>
          </p:nvSpPr>
          <p:spPr bwMode="auto">
            <a:xfrm>
              <a:off x="1474" y="1752"/>
              <a:ext cx="3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3600">
                  <a:solidFill>
                    <a:srgbClr val="000000"/>
                  </a:solidFill>
                </a:rPr>
                <a:t>X</a:t>
              </a:r>
            </a:p>
          </p:txBody>
        </p:sp>
        <p:sp>
          <p:nvSpPr>
            <p:cNvPr id="13329" name="Rectangle 19">
              <a:extLst>
                <a:ext uri="{FF2B5EF4-FFF2-40B4-BE49-F238E27FC236}">
                  <a16:creationId xmlns:a16="http://schemas.microsoft.com/office/drawing/2014/main" xmlns="" id="{1FC87082-BF76-4031-A814-46F505B47720}"/>
                </a:ext>
              </a:extLst>
            </p:cNvPr>
            <p:cNvSpPr>
              <a:spLocks noChangeArrowheads="1"/>
            </p:cNvSpPr>
            <p:nvPr/>
          </p:nvSpPr>
          <p:spPr bwMode="auto">
            <a:xfrm>
              <a:off x="1474" y="1752"/>
              <a:ext cx="317" cy="4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13330" name="Picture 23" descr="norm_comb_4">
              <a:extLst>
                <a:ext uri="{FF2B5EF4-FFF2-40B4-BE49-F238E27FC236}">
                  <a16:creationId xmlns:a16="http://schemas.microsoft.com/office/drawing/2014/main" xmlns="" id="{AFA6CD9F-5CB6-48BE-976C-1A2B81EF83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7" y="3022"/>
              <a:ext cx="1452" cy="9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31" name="Picture 24" descr="norm_comb_1">
              <a:extLst>
                <a:ext uri="{FF2B5EF4-FFF2-40B4-BE49-F238E27FC236}">
                  <a16:creationId xmlns:a16="http://schemas.microsoft.com/office/drawing/2014/main" xmlns="" id="{7FFA3AFD-EB8E-46E9-9FC3-1795935788C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39" y="28"/>
              <a:ext cx="1450" cy="9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32" name="Picture 25" descr="norm_comb_2">
              <a:extLst>
                <a:ext uri="{FF2B5EF4-FFF2-40B4-BE49-F238E27FC236}">
                  <a16:creationId xmlns:a16="http://schemas.microsoft.com/office/drawing/2014/main" xmlns="" id="{7159EE49-1E0C-44E6-8122-ED0434C123F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37" y="1026"/>
              <a:ext cx="1452" cy="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33" name="Picture 26" descr="norm_comb_3">
              <a:extLst>
                <a:ext uri="{FF2B5EF4-FFF2-40B4-BE49-F238E27FC236}">
                  <a16:creationId xmlns:a16="http://schemas.microsoft.com/office/drawing/2014/main" xmlns="" id="{E581CBC1-97F5-400E-B5E9-90DFDDDDB60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38" y="2010"/>
              <a:ext cx="1451" cy="9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 name="Group 30">
            <a:extLst>
              <a:ext uri="{FF2B5EF4-FFF2-40B4-BE49-F238E27FC236}">
                <a16:creationId xmlns:a16="http://schemas.microsoft.com/office/drawing/2014/main" xmlns="" id="{AED49498-8377-4F8D-898B-C8EC1634CC99}"/>
              </a:ext>
            </a:extLst>
          </p:cNvPr>
          <p:cNvGrpSpPr>
            <a:grpSpLocks/>
          </p:cNvGrpSpPr>
          <p:nvPr/>
        </p:nvGrpSpPr>
        <p:grpSpPr bwMode="auto">
          <a:xfrm>
            <a:off x="6816725" y="0"/>
            <a:ext cx="3816350" cy="6381750"/>
            <a:chOff x="3334" y="0"/>
            <a:chExt cx="2404" cy="4020"/>
          </a:xfrm>
        </p:grpSpPr>
        <p:sp>
          <p:nvSpPr>
            <p:cNvPr id="13322" name="AutoShape 28">
              <a:extLst>
                <a:ext uri="{FF2B5EF4-FFF2-40B4-BE49-F238E27FC236}">
                  <a16:creationId xmlns:a16="http://schemas.microsoft.com/office/drawing/2014/main" xmlns="" id="{029E6545-F950-4163-95DA-DB75680BE57C}"/>
                </a:ext>
              </a:extLst>
            </p:cNvPr>
            <p:cNvSpPr>
              <a:spLocks/>
            </p:cNvSpPr>
            <p:nvPr/>
          </p:nvSpPr>
          <p:spPr bwMode="auto">
            <a:xfrm>
              <a:off x="3334" y="0"/>
              <a:ext cx="226" cy="4020"/>
            </a:xfrm>
            <a:prstGeom prst="rightBracket">
              <a:avLst>
                <a:gd name="adj" fmla="val 14823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13323" name="Picture 18">
              <a:extLst>
                <a:ext uri="{FF2B5EF4-FFF2-40B4-BE49-F238E27FC236}">
                  <a16:creationId xmlns:a16="http://schemas.microsoft.com/office/drawing/2014/main" xmlns="" id="{1D7CF11C-0EA7-419D-B8DD-D3BB4683E0D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69" y="1424"/>
              <a:ext cx="1769" cy="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20">
              <a:extLst>
                <a:ext uri="{FF2B5EF4-FFF2-40B4-BE49-F238E27FC236}">
                  <a16:creationId xmlns:a16="http://schemas.microsoft.com/office/drawing/2014/main" xmlns="" id="{A3F6B446-045F-49E8-945B-FDB923D77165}"/>
                </a:ext>
              </a:extLst>
            </p:cNvPr>
            <p:cNvSpPr>
              <a:spLocks noChangeArrowheads="1"/>
            </p:cNvSpPr>
            <p:nvPr/>
          </p:nvSpPr>
          <p:spPr bwMode="auto">
            <a:xfrm>
              <a:off x="3379" y="1778"/>
              <a:ext cx="362" cy="453"/>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3325" name="Line 21">
              <a:extLst>
                <a:ext uri="{FF2B5EF4-FFF2-40B4-BE49-F238E27FC236}">
                  <a16:creationId xmlns:a16="http://schemas.microsoft.com/office/drawing/2014/main" xmlns="" id="{FE463D53-BEB2-414D-A299-2C4DC3301414}"/>
                </a:ext>
              </a:extLst>
            </p:cNvPr>
            <p:cNvSpPr>
              <a:spLocks noChangeShapeType="1"/>
            </p:cNvSpPr>
            <p:nvPr/>
          </p:nvSpPr>
          <p:spPr bwMode="auto">
            <a:xfrm>
              <a:off x="3742" y="2024"/>
              <a:ext cx="1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13326" name="Text Box 17">
              <a:extLst>
                <a:ext uri="{FF2B5EF4-FFF2-40B4-BE49-F238E27FC236}">
                  <a16:creationId xmlns:a16="http://schemas.microsoft.com/office/drawing/2014/main" xmlns="" id="{8D390CB8-9246-42A3-B50D-F91E25FC5F61}"/>
                </a:ext>
              </a:extLst>
            </p:cNvPr>
            <p:cNvSpPr txBox="1">
              <a:spLocks noChangeArrowheads="1"/>
            </p:cNvSpPr>
            <p:nvPr/>
          </p:nvSpPr>
          <p:spPr bwMode="auto">
            <a:xfrm>
              <a:off x="3403" y="1732"/>
              <a:ext cx="34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4800">
                  <a:solidFill>
                    <a:srgbClr val="000000"/>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0678"/>
                                        </p:tgtEl>
                                        <p:attrNameLst>
                                          <p:attrName>style.visibility</p:attrName>
                                        </p:attrNameLst>
                                      </p:cBhvr>
                                      <p:to>
                                        <p:strVal val="visible"/>
                                      </p:to>
                                    </p:set>
                                    <p:animEffect transition="in" filter="fade">
                                      <p:cBhvr>
                                        <p:cTn id="17" dur="500"/>
                                        <p:tgtEl>
                                          <p:spTgt spid="70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274" name="Rectangle 2"/>
          <p:cNvSpPr>
            <a:spLocks noGrp="1" noChangeArrowheads="1"/>
          </p:cNvSpPr>
          <p:nvPr>
            <p:ph type="title"/>
          </p:nvPr>
        </p:nvSpPr>
        <p:spPr/>
        <p:txBody>
          <a:bodyPr/>
          <a:lstStyle/>
          <a:p>
            <a:r>
              <a:rPr lang="en-US"/>
              <a:t>Short Exposure</a:t>
            </a:r>
          </a:p>
        </p:txBody>
      </p:sp>
      <p:sp>
        <p:nvSpPr>
          <p:cNvPr id="1334275" name="Text Box 3"/>
          <p:cNvSpPr txBox="1">
            <a:spLocks noChangeArrowheads="1"/>
          </p:cNvSpPr>
          <p:nvPr/>
        </p:nvSpPr>
        <p:spPr bwMode="auto">
          <a:xfrm>
            <a:off x="2879725" y="2971800"/>
            <a:ext cx="184150" cy="457200"/>
          </a:xfrm>
          <a:prstGeom prst="rect">
            <a:avLst/>
          </a:prstGeom>
          <a:noFill/>
          <a:ln w="12700">
            <a:noFill/>
            <a:miter lim="800000"/>
            <a:headEnd/>
            <a:tailEnd/>
          </a:ln>
          <a:effectLst/>
        </p:spPr>
        <p:txBody>
          <a:bodyPr wrap="none">
            <a:spAutoFit/>
          </a:bodyPr>
          <a:lstStyle/>
          <a:p>
            <a:pPr fontAlgn="base">
              <a:spcBef>
                <a:spcPct val="50000"/>
              </a:spcBef>
              <a:spcAft>
                <a:spcPct val="0"/>
              </a:spcAft>
            </a:pPr>
            <a:endParaRPr lang="fr-FR" sz="2400">
              <a:solidFill>
                <a:srgbClr val="000000"/>
              </a:solidFill>
            </a:endParaRPr>
          </a:p>
        </p:txBody>
      </p:sp>
      <p:sp>
        <p:nvSpPr>
          <p:cNvPr id="1334276" name="Text Box 4"/>
          <p:cNvSpPr txBox="1">
            <a:spLocks noChangeArrowheads="1"/>
          </p:cNvSpPr>
          <p:nvPr/>
        </p:nvSpPr>
        <p:spPr bwMode="auto">
          <a:xfrm>
            <a:off x="3200401" y="3082926"/>
            <a:ext cx="822661"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34277" name="Line 5"/>
          <p:cNvSpPr>
            <a:spLocks noChangeShapeType="1"/>
          </p:cNvSpPr>
          <p:nvPr/>
        </p:nvSpPr>
        <p:spPr bwMode="auto">
          <a:xfrm>
            <a:off x="34290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78" name="Line 6"/>
          <p:cNvSpPr>
            <a:spLocks noChangeShapeType="1"/>
          </p:cNvSpPr>
          <p:nvPr/>
        </p:nvSpPr>
        <p:spPr bwMode="auto">
          <a:xfrm>
            <a:off x="39624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79" name="Line 7"/>
          <p:cNvSpPr>
            <a:spLocks noChangeShapeType="1"/>
          </p:cNvSpPr>
          <p:nvPr/>
        </p:nvSpPr>
        <p:spPr bwMode="auto">
          <a:xfrm>
            <a:off x="44958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80" name="Line 8"/>
          <p:cNvSpPr>
            <a:spLocks noChangeShapeType="1"/>
          </p:cNvSpPr>
          <p:nvPr/>
        </p:nvSpPr>
        <p:spPr bwMode="auto">
          <a:xfrm>
            <a:off x="50292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81" name="Line 9"/>
          <p:cNvSpPr>
            <a:spLocks noChangeShapeType="1"/>
          </p:cNvSpPr>
          <p:nvPr/>
        </p:nvSpPr>
        <p:spPr bwMode="auto">
          <a:xfrm>
            <a:off x="55626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82" name="Line 10"/>
          <p:cNvSpPr>
            <a:spLocks noChangeShapeType="1"/>
          </p:cNvSpPr>
          <p:nvPr/>
        </p:nvSpPr>
        <p:spPr bwMode="auto">
          <a:xfrm>
            <a:off x="60960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83" name="Line 11"/>
          <p:cNvSpPr>
            <a:spLocks noChangeShapeType="1"/>
          </p:cNvSpPr>
          <p:nvPr/>
        </p:nvSpPr>
        <p:spPr bwMode="auto">
          <a:xfrm>
            <a:off x="66294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84" name="Line 12"/>
          <p:cNvSpPr>
            <a:spLocks noChangeShapeType="1"/>
          </p:cNvSpPr>
          <p:nvPr/>
        </p:nvSpPr>
        <p:spPr bwMode="auto">
          <a:xfrm>
            <a:off x="71628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85" name="Line 13"/>
          <p:cNvSpPr>
            <a:spLocks noChangeShapeType="1"/>
          </p:cNvSpPr>
          <p:nvPr/>
        </p:nvSpPr>
        <p:spPr bwMode="auto">
          <a:xfrm>
            <a:off x="76962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86" name="Line 14"/>
          <p:cNvSpPr>
            <a:spLocks noChangeShapeType="1"/>
          </p:cNvSpPr>
          <p:nvPr/>
        </p:nvSpPr>
        <p:spPr bwMode="auto">
          <a:xfrm>
            <a:off x="82296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87" name="Line 15"/>
          <p:cNvSpPr>
            <a:spLocks noChangeShapeType="1"/>
          </p:cNvSpPr>
          <p:nvPr/>
        </p:nvSpPr>
        <p:spPr bwMode="auto">
          <a:xfrm>
            <a:off x="87630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88" name="Line 16"/>
          <p:cNvSpPr>
            <a:spLocks noChangeShapeType="1"/>
          </p:cNvSpPr>
          <p:nvPr/>
        </p:nvSpPr>
        <p:spPr bwMode="auto">
          <a:xfrm>
            <a:off x="92964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89" name="Line 17"/>
          <p:cNvSpPr>
            <a:spLocks noChangeShapeType="1"/>
          </p:cNvSpPr>
          <p:nvPr/>
        </p:nvSpPr>
        <p:spPr bwMode="auto">
          <a:xfrm>
            <a:off x="9829800" y="36925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90" name="Text Box 18"/>
          <p:cNvSpPr txBox="1">
            <a:spLocks noChangeArrowheads="1"/>
          </p:cNvSpPr>
          <p:nvPr/>
        </p:nvSpPr>
        <p:spPr bwMode="auto">
          <a:xfrm>
            <a:off x="9525000" y="3082926"/>
            <a:ext cx="731290"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34291" name="Line 19"/>
          <p:cNvSpPr>
            <a:spLocks noChangeShapeType="1"/>
          </p:cNvSpPr>
          <p:nvPr/>
        </p:nvSpPr>
        <p:spPr bwMode="auto">
          <a:xfrm>
            <a:off x="3200400" y="3921125"/>
            <a:ext cx="7467600" cy="0"/>
          </a:xfrm>
          <a:prstGeom prst="line">
            <a:avLst/>
          </a:prstGeom>
          <a:noFill/>
          <a:ln w="38100">
            <a:solidFill>
              <a:schemeClr val="bg2"/>
            </a:solidFill>
            <a:round/>
            <a:headEnd/>
            <a:tailEnd type="stealth"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92" name="Text Box 20"/>
          <p:cNvSpPr txBox="1">
            <a:spLocks noChangeArrowheads="1"/>
          </p:cNvSpPr>
          <p:nvPr/>
        </p:nvSpPr>
        <p:spPr bwMode="auto">
          <a:xfrm>
            <a:off x="3200401" y="5064126"/>
            <a:ext cx="822661"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34293" name="Line 21"/>
          <p:cNvSpPr>
            <a:spLocks noChangeShapeType="1"/>
          </p:cNvSpPr>
          <p:nvPr/>
        </p:nvSpPr>
        <p:spPr bwMode="auto">
          <a:xfrm>
            <a:off x="34290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94" name="Line 22"/>
          <p:cNvSpPr>
            <a:spLocks noChangeShapeType="1"/>
          </p:cNvSpPr>
          <p:nvPr/>
        </p:nvSpPr>
        <p:spPr bwMode="auto">
          <a:xfrm>
            <a:off x="39624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95" name="Line 23"/>
          <p:cNvSpPr>
            <a:spLocks noChangeShapeType="1"/>
          </p:cNvSpPr>
          <p:nvPr/>
        </p:nvSpPr>
        <p:spPr bwMode="auto">
          <a:xfrm>
            <a:off x="44958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96" name="Line 24"/>
          <p:cNvSpPr>
            <a:spLocks noChangeShapeType="1"/>
          </p:cNvSpPr>
          <p:nvPr/>
        </p:nvSpPr>
        <p:spPr bwMode="auto">
          <a:xfrm>
            <a:off x="50292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97" name="Line 25"/>
          <p:cNvSpPr>
            <a:spLocks noChangeShapeType="1"/>
          </p:cNvSpPr>
          <p:nvPr/>
        </p:nvSpPr>
        <p:spPr bwMode="auto">
          <a:xfrm>
            <a:off x="55626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98" name="Line 26"/>
          <p:cNvSpPr>
            <a:spLocks noChangeShapeType="1"/>
          </p:cNvSpPr>
          <p:nvPr/>
        </p:nvSpPr>
        <p:spPr bwMode="auto">
          <a:xfrm>
            <a:off x="60960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299" name="Line 27"/>
          <p:cNvSpPr>
            <a:spLocks noChangeShapeType="1"/>
          </p:cNvSpPr>
          <p:nvPr/>
        </p:nvSpPr>
        <p:spPr bwMode="auto">
          <a:xfrm>
            <a:off x="66294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00" name="Line 28"/>
          <p:cNvSpPr>
            <a:spLocks noChangeShapeType="1"/>
          </p:cNvSpPr>
          <p:nvPr/>
        </p:nvSpPr>
        <p:spPr bwMode="auto">
          <a:xfrm>
            <a:off x="71628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01" name="Line 29"/>
          <p:cNvSpPr>
            <a:spLocks noChangeShapeType="1"/>
          </p:cNvSpPr>
          <p:nvPr/>
        </p:nvSpPr>
        <p:spPr bwMode="auto">
          <a:xfrm>
            <a:off x="76962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02" name="Line 30"/>
          <p:cNvSpPr>
            <a:spLocks noChangeShapeType="1"/>
          </p:cNvSpPr>
          <p:nvPr/>
        </p:nvSpPr>
        <p:spPr bwMode="auto">
          <a:xfrm>
            <a:off x="82296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03" name="Line 31"/>
          <p:cNvSpPr>
            <a:spLocks noChangeShapeType="1"/>
          </p:cNvSpPr>
          <p:nvPr/>
        </p:nvSpPr>
        <p:spPr bwMode="auto">
          <a:xfrm>
            <a:off x="87630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04" name="Line 32"/>
          <p:cNvSpPr>
            <a:spLocks noChangeShapeType="1"/>
          </p:cNvSpPr>
          <p:nvPr/>
        </p:nvSpPr>
        <p:spPr bwMode="auto">
          <a:xfrm>
            <a:off x="92964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05" name="Line 33"/>
          <p:cNvSpPr>
            <a:spLocks noChangeShapeType="1"/>
          </p:cNvSpPr>
          <p:nvPr/>
        </p:nvSpPr>
        <p:spPr bwMode="auto">
          <a:xfrm>
            <a:off x="9829800" y="5673725"/>
            <a:ext cx="0" cy="228600"/>
          </a:xfrm>
          <a:prstGeom prst="line">
            <a:avLst/>
          </a:prstGeom>
          <a:noFill/>
          <a:ln w="12700">
            <a:solidFill>
              <a:schemeClr val="bg2"/>
            </a:solidFill>
            <a:round/>
            <a:headEnd/>
            <a:tailEn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06" name="Text Box 34"/>
          <p:cNvSpPr txBox="1">
            <a:spLocks noChangeArrowheads="1"/>
          </p:cNvSpPr>
          <p:nvPr/>
        </p:nvSpPr>
        <p:spPr bwMode="auto">
          <a:xfrm>
            <a:off x="9525000" y="5064126"/>
            <a:ext cx="731290" cy="584775"/>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808080"/>
                </a:solidFill>
              </a:rPr>
              <a:t>10</a:t>
            </a:r>
            <a:r>
              <a:rPr lang="en-US" sz="3200" baseline="30000">
                <a:solidFill>
                  <a:srgbClr val="808080"/>
                </a:solidFill>
              </a:rPr>
              <a:t>6</a:t>
            </a:r>
          </a:p>
        </p:txBody>
      </p:sp>
      <p:sp>
        <p:nvSpPr>
          <p:cNvPr id="1334307" name="Line 35"/>
          <p:cNvSpPr>
            <a:spLocks noChangeShapeType="1"/>
          </p:cNvSpPr>
          <p:nvPr/>
        </p:nvSpPr>
        <p:spPr bwMode="auto">
          <a:xfrm>
            <a:off x="3200400" y="5902325"/>
            <a:ext cx="7467600" cy="0"/>
          </a:xfrm>
          <a:prstGeom prst="line">
            <a:avLst/>
          </a:prstGeom>
          <a:noFill/>
          <a:ln w="38100">
            <a:solidFill>
              <a:schemeClr val="bg2"/>
            </a:solidFill>
            <a:round/>
            <a:headEnd/>
            <a:tailEnd type="stealth"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08" name="Rectangle 36"/>
          <p:cNvSpPr>
            <a:spLocks noChangeArrowheads="1"/>
          </p:cNvSpPr>
          <p:nvPr/>
        </p:nvSpPr>
        <p:spPr bwMode="auto">
          <a:xfrm>
            <a:off x="1600201" y="3509963"/>
            <a:ext cx="1528763" cy="457200"/>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2400">
                <a:solidFill>
                  <a:srgbClr val="EAEAEA"/>
                </a:solidFill>
              </a:rPr>
              <a:t>Real world</a:t>
            </a:r>
            <a:endParaRPr lang="fr-FR" sz="2400">
              <a:solidFill>
                <a:srgbClr val="EAEAEA"/>
              </a:solidFill>
            </a:endParaRPr>
          </a:p>
        </p:txBody>
      </p:sp>
      <p:sp>
        <p:nvSpPr>
          <p:cNvPr id="1334309" name="Rectangle 37"/>
          <p:cNvSpPr>
            <a:spLocks noChangeArrowheads="1"/>
          </p:cNvSpPr>
          <p:nvPr/>
        </p:nvSpPr>
        <p:spPr bwMode="auto">
          <a:xfrm>
            <a:off x="1828801" y="5491163"/>
            <a:ext cx="1046163" cy="457200"/>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2400">
                <a:solidFill>
                  <a:srgbClr val="EAEAEA"/>
                </a:solidFill>
              </a:rPr>
              <a:t>Picture</a:t>
            </a:r>
            <a:endParaRPr lang="fr-FR" sz="2400">
              <a:solidFill>
                <a:srgbClr val="EAEAEA"/>
              </a:solidFill>
            </a:endParaRPr>
          </a:p>
        </p:txBody>
      </p:sp>
      <p:sp>
        <p:nvSpPr>
          <p:cNvPr id="1334311" name="Line 39"/>
          <p:cNvSpPr>
            <a:spLocks noChangeShapeType="1"/>
          </p:cNvSpPr>
          <p:nvPr/>
        </p:nvSpPr>
        <p:spPr bwMode="auto">
          <a:xfrm flipH="1">
            <a:off x="6096000" y="4278314"/>
            <a:ext cx="2109788" cy="1436687"/>
          </a:xfrm>
          <a:prstGeom prst="line">
            <a:avLst/>
          </a:prstGeom>
          <a:noFill/>
          <a:ln w="76200">
            <a:solidFill>
              <a:srgbClr val="FFFF00"/>
            </a:solidFill>
            <a:round/>
            <a:headEnd/>
            <a:tailEnd type="triangle"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12" name="Line 40"/>
          <p:cNvSpPr>
            <a:spLocks noChangeShapeType="1"/>
          </p:cNvSpPr>
          <p:nvPr/>
        </p:nvSpPr>
        <p:spPr bwMode="auto">
          <a:xfrm flipH="1">
            <a:off x="5029200" y="4302126"/>
            <a:ext cx="2133600" cy="1412875"/>
          </a:xfrm>
          <a:prstGeom prst="line">
            <a:avLst/>
          </a:prstGeom>
          <a:noFill/>
          <a:ln w="76200">
            <a:solidFill>
              <a:srgbClr val="FFFF00"/>
            </a:solidFill>
            <a:round/>
            <a:headEnd/>
            <a:tailEnd type="triangle" w="med" len="med"/>
          </a:ln>
          <a:effectLst/>
        </p:spPr>
        <p:txBody>
          <a:bodyP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13" name="Rectangle 41"/>
          <p:cNvSpPr>
            <a:spLocks noChangeArrowheads="1"/>
          </p:cNvSpPr>
          <p:nvPr/>
        </p:nvSpPr>
        <p:spPr bwMode="auto">
          <a:xfrm>
            <a:off x="5562600" y="3880794"/>
            <a:ext cx="2667000" cy="461665"/>
          </a:xfrm>
          <a:prstGeom prst="rect">
            <a:avLst/>
          </a:prstGeom>
          <a:solidFill>
            <a:srgbClr val="EAEAEA"/>
          </a:solidFill>
          <a:ln w="12700">
            <a:solidFill>
              <a:srgbClr val="EAEAEA"/>
            </a:solidFill>
            <a:miter lim="800000"/>
            <a:headEnd/>
            <a:tailEnd/>
          </a:ln>
          <a:effectLst/>
        </p:spPr>
        <p:txBody>
          <a:bodyPr anchor="ct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14" name="Rectangle 42"/>
          <p:cNvSpPr>
            <a:spLocks noChangeArrowheads="1"/>
          </p:cNvSpPr>
          <p:nvPr/>
        </p:nvSpPr>
        <p:spPr bwMode="auto">
          <a:xfrm>
            <a:off x="5029200" y="5785794"/>
            <a:ext cx="914400" cy="461665"/>
          </a:xfrm>
          <a:prstGeom prst="rect">
            <a:avLst/>
          </a:prstGeom>
          <a:solidFill>
            <a:srgbClr val="EAEAEA"/>
          </a:solidFill>
          <a:ln w="12700">
            <a:noFill/>
            <a:miter lim="800000"/>
            <a:headEnd/>
            <a:tailEnd/>
          </a:ln>
          <a:effectLst/>
        </p:spPr>
        <p:txBody>
          <a:bodyPr anchor="ctr">
            <a:spAutoFit/>
          </a:bodyPr>
          <a:lstStyle/>
          <a:p>
            <a:pPr eaLnBrk="0" fontAlgn="base" hangingPunct="0">
              <a:spcBef>
                <a:spcPct val="0"/>
              </a:spcBef>
              <a:spcAft>
                <a:spcPct val="0"/>
              </a:spcAft>
            </a:pPr>
            <a:endParaRPr lang="en-US" sz="2400">
              <a:solidFill>
                <a:srgbClr val="000000"/>
              </a:solidFill>
              <a:latin typeface="Arial" charset="0"/>
            </a:endParaRPr>
          </a:p>
        </p:txBody>
      </p:sp>
      <p:sp>
        <p:nvSpPr>
          <p:cNvPr id="1334315" name="Text Box 43"/>
          <p:cNvSpPr txBox="1">
            <a:spLocks noChangeArrowheads="1"/>
          </p:cNvSpPr>
          <p:nvPr/>
        </p:nvSpPr>
        <p:spPr bwMode="auto">
          <a:xfrm>
            <a:off x="5181601" y="3124200"/>
            <a:ext cx="3503613" cy="579438"/>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a:solidFill>
                  <a:srgbClr val="EAEAEA"/>
                </a:solidFill>
              </a:rPr>
              <a:t>High dynamic range</a:t>
            </a:r>
            <a:endParaRPr lang="en-US" sz="3200" baseline="30000">
              <a:solidFill>
                <a:srgbClr val="EAEAEA"/>
              </a:solidFill>
            </a:endParaRPr>
          </a:p>
        </p:txBody>
      </p:sp>
      <p:sp>
        <p:nvSpPr>
          <p:cNvPr id="1334316" name="Text Box 44"/>
          <p:cNvSpPr txBox="1">
            <a:spLocks noChangeArrowheads="1"/>
          </p:cNvSpPr>
          <p:nvPr/>
        </p:nvSpPr>
        <p:spPr bwMode="auto">
          <a:xfrm>
            <a:off x="4953000" y="6359525"/>
            <a:ext cx="1079142" cy="420628"/>
          </a:xfrm>
          <a:prstGeom prst="rect">
            <a:avLst/>
          </a:prstGeom>
          <a:noFill/>
          <a:ln w="12700">
            <a:noFill/>
            <a:miter lim="800000"/>
            <a:headEnd/>
            <a:tailEnd/>
          </a:ln>
          <a:effectLst/>
        </p:spPr>
        <p:txBody>
          <a:bodyPr wrap="none">
            <a:spAutoFit/>
          </a:bodyPr>
          <a:lstStyle/>
          <a:p>
            <a:pPr fontAlgn="base">
              <a:spcBef>
                <a:spcPct val="50000"/>
              </a:spcBef>
              <a:spcAft>
                <a:spcPct val="0"/>
              </a:spcAft>
            </a:pPr>
            <a:r>
              <a:rPr lang="en-US" sz="3200" baseline="30000">
                <a:solidFill>
                  <a:srgbClr val="EAEAEA"/>
                </a:solidFill>
              </a:rPr>
              <a:t>0 to 255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43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4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311" grpId="0" animBg="1"/>
      <p:bldP spid="13343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7" descr="A">
            <a:extLst>
              <a:ext uri="{FF2B5EF4-FFF2-40B4-BE49-F238E27FC236}">
                <a16:creationId xmlns:a16="http://schemas.microsoft.com/office/drawing/2014/main" xmlns="" id="{F2BEEBF3-F2CC-4B9A-A8A1-45344C77E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44450"/>
            <a:ext cx="20891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18" descr="B">
            <a:extLst>
              <a:ext uri="{FF2B5EF4-FFF2-40B4-BE49-F238E27FC236}">
                <a16:creationId xmlns:a16="http://schemas.microsoft.com/office/drawing/2014/main" xmlns="" id="{67DE8C1E-4591-449C-A9FF-BE2A4F688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0" y="44450"/>
            <a:ext cx="20891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19" descr="C">
            <a:extLst>
              <a:ext uri="{FF2B5EF4-FFF2-40B4-BE49-F238E27FC236}">
                <a16:creationId xmlns:a16="http://schemas.microsoft.com/office/drawing/2014/main" xmlns="" id="{D56A428F-FE05-44E7-A4B8-34C9C9DB1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588" y="44450"/>
            <a:ext cx="2087562"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20" descr="D">
            <a:extLst>
              <a:ext uri="{FF2B5EF4-FFF2-40B4-BE49-F238E27FC236}">
                <a16:creationId xmlns:a16="http://schemas.microsoft.com/office/drawing/2014/main" xmlns="" id="{2B7A0425-DE4E-4936-A8C3-48872C99C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8176" y="44450"/>
            <a:ext cx="2087563"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7" descr="A">
            <a:extLst>
              <a:ext uri="{FF2B5EF4-FFF2-40B4-BE49-F238E27FC236}">
                <a16:creationId xmlns:a16="http://schemas.microsoft.com/office/drawing/2014/main" xmlns="" id="{B0ED49AD-7D46-448A-9BB2-6DB158629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44450"/>
            <a:ext cx="20891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18" descr="B">
            <a:extLst>
              <a:ext uri="{FF2B5EF4-FFF2-40B4-BE49-F238E27FC236}">
                <a16:creationId xmlns:a16="http://schemas.microsoft.com/office/drawing/2014/main" xmlns="" id="{501C9599-1BBB-4692-B93C-0EE52BE3E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0" y="44450"/>
            <a:ext cx="20891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19" descr="C">
            <a:extLst>
              <a:ext uri="{FF2B5EF4-FFF2-40B4-BE49-F238E27FC236}">
                <a16:creationId xmlns:a16="http://schemas.microsoft.com/office/drawing/2014/main" xmlns="" id="{93BFD18F-4299-4587-BA36-25EAFA8325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588" y="44450"/>
            <a:ext cx="2087562"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20" descr="D">
            <a:extLst>
              <a:ext uri="{FF2B5EF4-FFF2-40B4-BE49-F238E27FC236}">
                <a16:creationId xmlns:a16="http://schemas.microsoft.com/office/drawing/2014/main" xmlns="" id="{D97CACBE-45C1-4758-A261-710C20DB79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8176" y="44450"/>
            <a:ext cx="2087563"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4">
            <a:extLst>
              <a:ext uri="{FF2B5EF4-FFF2-40B4-BE49-F238E27FC236}">
                <a16:creationId xmlns:a16="http://schemas.microsoft.com/office/drawing/2014/main" xmlns="" id="{48263B58-8556-4CD0-A875-2C7DDB903EB8}"/>
              </a:ext>
            </a:extLst>
          </p:cNvPr>
          <p:cNvGrpSpPr>
            <a:grpSpLocks/>
          </p:cNvGrpSpPr>
          <p:nvPr/>
        </p:nvGrpSpPr>
        <p:grpSpPr bwMode="auto">
          <a:xfrm>
            <a:off x="1524000" y="3357564"/>
            <a:ext cx="9144000" cy="1728787"/>
            <a:chOff x="0" y="2115"/>
            <a:chExt cx="5760" cy="1089"/>
          </a:xfrm>
        </p:grpSpPr>
        <p:sp>
          <p:nvSpPr>
            <p:cNvPr id="15381" name="Rectangle 2">
              <a:extLst>
                <a:ext uri="{FF2B5EF4-FFF2-40B4-BE49-F238E27FC236}">
                  <a16:creationId xmlns:a16="http://schemas.microsoft.com/office/drawing/2014/main" xmlns="" id="{201323D1-E6B6-4AAE-90ED-1CCE0EDB9421}"/>
                </a:ext>
              </a:extLst>
            </p:cNvPr>
            <p:cNvSpPr>
              <a:spLocks noChangeArrowheads="1"/>
            </p:cNvSpPr>
            <p:nvPr/>
          </p:nvSpPr>
          <p:spPr bwMode="auto">
            <a:xfrm>
              <a:off x="0" y="2115"/>
              <a:ext cx="5760" cy="104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15382" name="Picture 9" descr="sat_4">
              <a:extLst>
                <a:ext uri="{FF2B5EF4-FFF2-40B4-BE49-F238E27FC236}">
                  <a16:creationId xmlns:a16="http://schemas.microsoft.com/office/drawing/2014/main" xmlns="" id="{4970F518-CD23-4A9E-AC0E-A0B190D50E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42" y="2156"/>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3" name="Picture 10" descr="sat_1">
              <a:extLst>
                <a:ext uri="{FF2B5EF4-FFF2-40B4-BE49-F238E27FC236}">
                  <a16:creationId xmlns:a16="http://schemas.microsoft.com/office/drawing/2014/main" xmlns="" id="{1799BFDC-D5CE-48CD-8D76-BEF1F9BBB1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9" y="2156"/>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4" name="Picture 11" descr="sat_2">
              <a:extLst>
                <a:ext uri="{FF2B5EF4-FFF2-40B4-BE49-F238E27FC236}">
                  <a16:creationId xmlns:a16="http://schemas.microsoft.com/office/drawing/2014/main" xmlns="" id="{84DD17AA-2242-4C49-8530-15AE69E03EA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0" y="2156"/>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5" name="Picture 12" descr="sat_3">
              <a:extLst>
                <a:ext uri="{FF2B5EF4-FFF2-40B4-BE49-F238E27FC236}">
                  <a16:creationId xmlns:a16="http://schemas.microsoft.com/office/drawing/2014/main" xmlns="" id="{91B2484D-11DC-4DB1-A134-8B8F685DD2B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81" y="2156"/>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6" name="Text Box 21">
              <a:extLst>
                <a:ext uri="{FF2B5EF4-FFF2-40B4-BE49-F238E27FC236}">
                  <a16:creationId xmlns:a16="http://schemas.microsoft.com/office/drawing/2014/main" xmlns="" id="{A2437BEA-619C-4DB1-8005-F25FA8F8AFAC}"/>
                </a:ext>
              </a:extLst>
            </p:cNvPr>
            <p:cNvSpPr txBox="1">
              <a:spLocks noChangeArrowheads="1"/>
            </p:cNvSpPr>
            <p:nvPr/>
          </p:nvSpPr>
          <p:spPr bwMode="auto">
            <a:xfrm>
              <a:off x="4786" y="2973"/>
              <a:ext cx="7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saturation</a:t>
              </a:r>
            </a:p>
          </p:txBody>
        </p:sp>
      </p:grpSp>
      <p:grpSp>
        <p:nvGrpSpPr>
          <p:cNvPr id="3" name="Group 55">
            <a:extLst>
              <a:ext uri="{FF2B5EF4-FFF2-40B4-BE49-F238E27FC236}">
                <a16:creationId xmlns:a16="http://schemas.microsoft.com/office/drawing/2014/main" xmlns="" id="{781F37E2-2F37-4DE5-BBF3-B9C0DF6ED18E}"/>
              </a:ext>
            </a:extLst>
          </p:cNvPr>
          <p:cNvGrpSpPr>
            <a:grpSpLocks/>
          </p:cNvGrpSpPr>
          <p:nvPr/>
        </p:nvGrpSpPr>
        <p:grpSpPr bwMode="auto">
          <a:xfrm>
            <a:off x="1524000" y="5157788"/>
            <a:ext cx="9144000" cy="1727200"/>
            <a:chOff x="0" y="3249"/>
            <a:chExt cx="5760" cy="1088"/>
          </a:xfrm>
        </p:grpSpPr>
        <p:sp>
          <p:nvSpPr>
            <p:cNvPr id="15375" name="Rectangle 3">
              <a:extLst>
                <a:ext uri="{FF2B5EF4-FFF2-40B4-BE49-F238E27FC236}">
                  <a16:creationId xmlns:a16="http://schemas.microsoft.com/office/drawing/2014/main" xmlns="" id="{6448E28E-4B02-4FBF-B5B2-FD872B3BE44F}"/>
                </a:ext>
              </a:extLst>
            </p:cNvPr>
            <p:cNvSpPr>
              <a:spLocks noChangeArrowheads="1"/>
            </p:cNvSpPr>
            <p:nvPr/>
          </p:nvSpPr>
          <p:spPr bwMode="auto">
            <a:xfrm>
              <a:off x="0" y="3249"/>
              <a:ext cx="5760" cy="107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15376" name="Picture 13" descr="wex_4">
              <a:extLst>
                <a:ext uri="{FF2B5EF4-FFF2-40B4-BE49-F238E27FC236}">
                  <a16:creationId xmlns:a16="http://schemas.microsoft.com/office/drawing/2014/main" xmlns="" id="{1839B8C4-9785-4F6B-AB8E-1015FFC8B88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42" y="3290"/>
              <a:ext cx="13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14" descr="wex_1">
              <a:extLst>
                <a:ext uri="{FF2B5EF4-FFF2-40B4-BE49-F238E27FC236}">
                  <a16:creationId xmlns:a16="http://schemas.microsoft.com/office/drawing/2014/main" xmlns="" id="{A2ABAE59-D732-4AB9-9B45-AD0BEC4B15D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9" y="3290"/>
              <a:ext cx="13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8" name="Picture 15" descr="wex_2">
              <a:extLst>
                <a:ext uri="{FF2B5EF4-FFF2-40B4-BE49-F238E27FC236}">
                  <a16:creationId xmlns:a16="http://schemas.microsoft.com/office/drawing/2014/main" xmlns="" id="{C93A03BA-3792-4BA8-B485-7E3F9A2846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20" y="3290"/>
              <a:ext cx="13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9" name="Picture 16" descr="wex_3">
              <a:extLst>
                <a:ext uri="{FF2B5EF4-FFF2-40B4-BE49-F238E27FC236}">
                  <a16:creationId xmlns:a16="http://schemas.microsoft.com/office/drawing/2014/main" xmlns="" id="{4FD9F862-F638-4F5E-82D1-198157EDEB2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81" y="3290"/>
              <a:ext cx="1316"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0" name="Text Box 22">
              <a:extLst>
                <a:ext uri="{FF2B5EF4-FFF2-40B4-BE49-F238E27FC236}">
                  <a16:creationId xmlns:a16="http://schemas.microsoft.com/office/drawing/2014/main" xmlns="" id="{A891A32D-F8B8-4857-98E1-B284EA8337AF}"/>
                </a:ext>
              </a:extLst>
            </p:cNvPr>
            <p:cNvSpPr txBox="1">
              <a:spLocks noChangeArrowheads="1"/>
            </p:cNvSpPr>
            <p:nvPr/>
          </p:nvSpPr>
          <p:spPr bwMode="auto">
            <a:xfrm>
              <a:off x="4342" y="4106"/>
              <a:ext cx="1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well-exposedness</a:t>
              </a:r>
            </a:p>
          </p:txBody>
        </p:sp>
      </p:grpSp>
      <p:grpSp>
        <p:nvGrpSpPr>
          <p:cNvPr id="4" name="Group 56">
            <a:extLst>
              <a:ext uri="{FF2B5EF4-FFF2-40B4-BE49-F238E27FC236}">
                <a16:creationId xmlns:a16="http://schemas.microsoft.com/office/drawing/2014/main" xmlns="" id="{F5B42134-49CA-4E15-B75B-63F2ACDDCC42}"/>
              </a:ext>
            </a:extLst>
          </p:cNvPr>
          <p:cNvGrpSpPr>
            <a:grpSpLocks/>
          </p:cNvGrpSpPr>
          <p:nvPr/>
        </p:nvGrpSpPr>
        <p:grpSpPr bwMode="auto">
          <a:xfrm>
            <a:off x="1524000" y="1555750"/>
            <a:ext cx="9144000" cy="1728788"/>
            <a:chOff x="0" y="980"/>
            <a:chExt cx="5760" cy="1089"/>
          </a:xfrm>
        </p:grpSpPr>
        <p:sp>
          <p:nvSpPr>
            <p:cNvPr id="15369" name="Rectangle 4">
              <a:extLst>
                <a:ext uri="{FF2B5EF4-FFF2-40B4-BE49-F238E27FC236}">
                  <a16:creationId xmlns:a16="http://schemas.microsoft.com/office/drawing/2014/main" xmlns="" id="{58D3DDCE-0ADF-4EFA-81A6-8F352864CC5B}"/>
                </a:ext>
              </a:extLst>
            </p:cNvPr>
            <p:cNvSpPr>
              <a:spLocks noChangeArrowheads="1"/>
            </p:cNvSpPr>
            <p:nvPr/>
          </p:nvSpPr>
          <p:spPr bwMode="auto">
            <a:xfrm>
              <a:off x="0" y="980"/>
              <a:ext cx="5760" cy="104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15370" name="Picture 5" descr="contrast_3">
              <a:extLst>
                <a:ext uri="{FF2B5EF4-FFF2-40B4-BE49-F238E27FC236}">
                  <a16:creationId xmlns:a16="http://schemas.microsoft.com/office/drawing/2014/main" xmlns="" id="{ECCC06C1-76AF-4BF4-AE7B-5BD164202C2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80" y="1025"/>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6" descr="contrast_1">
              <a:extLst>
                <a:ext uri="{FF2B5EF4-FFF2-40B4-BE49-F238E27FC236}">
                  <a16:creationId xmlns:a16="http://schemas.microsoft.com/office/drawing/2014/main" xmlns="" id="{1D8A20C1-76B8-4C6E-B64A-3102DA3369A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9" y="1025"/>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7" descr="contrast_4">
              <a:extLst>
                <a:ext uri="{FF2B5EF4-FFF2-40B4-BE49-F238E27FC236}">
                  <a16:creationId xmlns:a16="http://schemas.microsoft.com/office/drawing/2014/main" xmlns="" id="{41B5C1D0-8855-4181-8B38-7B632C0A2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42" y="1025"/>
              <a:ext cx="13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8" descr="contrast_2">
              <a:extLst>
                <a:ext uri="{FF2B5EF4-FFF2-40B4-BE49-F238E27FC236}">
                  <a16:creationId xmlns:a16="http://schemas.microsoft.com/office/drawing/2014/main" xmlns="" id="{A7A91D3C-9298-493B-8976-6E33A73E25D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520" y="1025"/>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 Box 23">
              <a:extLst>
                <a:ext uri="{FF2B5EF4-FFF2-40B4-BE49-F238E27FC236}">
                  <a16:creationId xmlns:a16="http://schemas.microsoft.com/office/drawing/2014/main" xmlns="" id="{6ACE8907-D7D9-4858-BFD0-AEF6DD0B19CD}"/>
                </a:ext>
              </a:extLst>
            </p:cNvPr>
            <p:cNvSpPr txBox="1">
              <a:spLocks noChangeArrowheads="1"/>
            </p:cNvSpPr>
            <p:nvPr/>
          </p:nvSpPr>
          <p:spPr bwMode="auto">
            <a:xfrm>
              <a:off x="4955" y="1838"/>
              <a:ext cx="6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contrast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nodeType="afterGroup">
                            <p:stCondLst>
                              <p:cond delay="500"/>
                            </p:stCondLst>
                            <p:childTnLst>
                              <p:par>
                                <p:cTn id="9" presetID="22" presetClass="entr" presetSubtype="1" fill="hold"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nodeType="afterGroup">
                            <p:stCondLst>
                              <p:cond delay="1500"/>
                            </p:stCondLst>
                            <p:childTnLst>
                              <p:par>
                                <p:cTn id="13" presetID="22" presetClass="entr" presetSubtype="1"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xmlns="" id="{723E8A9C-9B15-4367-BC33-31052D02B1A4}"/>
              </a:ext>
            </a:extLst>
          </p:cNvPr>
          <p:cNvSpPr>
            <a:spLocks noChangeArrowheads="1"/>
          </p:cNvSpPr>
          <p:nvPr/>
        </p:nvSpPr>
        <p:spPr bwMode="auto">
          <a:xfrm>
            <a:off x="1524000" y="3357563"/>
            <a:ext cx="9144000" cy="165576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6387" name="Rectangle 3">
            <a:extLst>
              <a:ext uri="{FF2B5EF4-FFF2-40B4-BE49-F238E27FC236}">
                <a16:creationId xmlns:a16="http://schemas.microsoft.com/office/drawing/2014/main" xmlns="" id="{D2B28BDB-94DF-4282-89F1-FD8354E26C25}"/>
              </a:ext>
            </a:extLst>
          </p:cNvPr>
          <p:cNvSpPr>
            <a:spLocks noChangeArrowheads="1"/>
          </p:cNvSpPr>
          <p:nvPr/>
        </p:nvSpPr>
        <p:spPr bwMode="auto">
          <a:xfrm>
            <a:off x="1524000" y="5157788"/>
            <a:ext cx="9144000" cy="17002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6388" name="Rectangle 4">
            <a:extLst>
              <a:ext uri="{FF2B5EF4-FFF2-40B4-BE49-F238E27FC236}">
                <a16:creationId xmlns:a16="http://schemas.microsoft.com/office/drawing/2014/main" xmlns="" id="{5338C258-3976-4345-8E62-35F3236A8142}"/>
              </a:ext>
            </a:extLst>
          </p:cNvPr>
          <p:cNvSpPr>
            <a:spLocks noChangeArrowheads="1"/>
          </p:cNvSpPr>
          <p:nvPr/>
        </p:nvSpPr>
        <p:spPr bwMode="auto">
          <a:xfrm>
            <a:off x="1524000" y="1555751"/>
            <a:ext cx="9144000" cy="165576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16389" name="Picture 5" descr="contrast_3">
            <a:extLst>
              <a:ext uri="{FF2B5EF4-FFF2-40B4-BE49-F238E27FC236}">
                <a16:creationId xmlns:a16="http://schemas.microsoft.com/office/drawing/2014/main" xmlns="" id="{9110FA79-D4AE-4F17-A445-3D4DCAB507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627188"/>
            <a:ext cx="208915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contrast_1">
            <a:extLst>
              <a:ext uri="{FF2B5EF4-FFF2-40B4-BE49-F238E27FC236}">
                <a16:creationId xmlns:a16="http://schemas.microsoft.com/office/drawing/2014/main" xmlns="" id="{26C6DF9F-6F21-4F79-BB0A-F2A531F6DB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6413" y="1627188"/>
            <a:ext cx="208915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descr="contrast_4">
            <a:extLst>
              <a:ext uri="{FF2B5EF4-FFF2-40B4-BE49-F238E27FC236}">
                <a16:creationId xmlns:a16="http://schemas.microsoft.com/office/drawing/2014/main" xmlns="" id="{EB9A2742-23BA-4D3F-A30D-CCD30EC5B6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8176" y="1627189"/>
            <a:ext cx="2087563"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descr="contrast_2">
            <a:extLst>
              <a:ext uri="{FF2B5EF4-FFF2-40B4-BE49-F238E27FC236}">
                <a16:creationId xmlns:a16="http://schemas.microsoft.com/office/drawing/2014/main" xmlns="" id="{BA31A17D-97B1-41BD-8DB4-C3E2A17DE2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00" y="1627188"/>
            <a:ext cx="208915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9" descr="sat_4">
            <a:extLst>
              <a:ext uri="{FF2B5EF4-FFF2-40B4-BE49-F238E27FC236}">
                <a16:creationId xmlns:a16="http://schemas.microsoft.com/office/drawing/2014/main" xmlns="" id="{87B7C873-CB15-4355-996D-E51D17823F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58175" y="3422651"/>
            <a:ext cx="208915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0" descr="sat_1">
            <a:extLst>
              <a:ext uri="{FF2B5EF4-FFF2-40B4-BE49-F238E27FC236}">
                <a16:creationId xmlns:a16="http://schemas.microsoft.com/office/drawing/2014/main" xmlns="" id="{68D4CEAF-D720-47F2-A612-C514DF5B541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6413" y="3422651"/>
            <a:ext cx="208915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11" descr="sat_2">
            <a:extLst>
              <a:ext uri="{FF2B5EF4-FFF2-40B4-BE49-F238E27FC236}">
                <a16:creationId xmlns:a16="http://schemas.microsoft.com/office/drawing/2014/main" xmlns="" id="{385DD7F9-4AFB-47C8-8236-DC90A4C80EE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7000" y="3422651"/>
            <a:ext cx="208915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12" descr="sat_3">
            <a:extLst>
              <a:ext uri="{FF2B5EF4-FFF2-40B4-BE49-F238E27FC236}">
                <a16:creationId xmlns:a16="http://schemas.microsoft.com/office/drawing/2014/main" xmlns="" id="{04684BDA-23B0-4492-ADC3-DA8531361DE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97588" y="3422651"/>
            <a:ext cx="208915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13" descr="wex_4">
            <a:extLst>
              <a:ext uri="{FF2B5EF4-FFF2-40B4-BE49-F238E27FC236}">
                <a16:creationId xmlns:a16="http://schemas.microsoft.com/office/drawing/2014/main" xmlns="" id="{F9A2ED96-5F34-4173-9C87-25F05E8DA85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58176" y="5222876"/>
            <a:ext cx="2087563"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Picture 14" descr="wex_1">
            <a:extLst>
              <a:ext uri="{FF2B5EF4-FFF2-40B4-BE49-F238E27FC236}">
                <a16:creationId xmlns:a16="http://schemas.microsoft.com/office/drawing/2014/main" xmlns="" id="{0BC95175-57D4-42FF-BB82-332848711A8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76413" y="5222876"/>
            <a:ext cx="2087562"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15" descr="wex_2">
            <a:extLst>
              <a:ext uri="{FF2B5EF4-FFF2-40B4-BE49-F238E27FC236}">
                <a16:creationId xmlns:a16="http://schemas.microsoft.com/office/drawing/2014/main" xmlns="" id="{82214AFE-9A41-41B2-85C5-A86349F2BCE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37001" y="5222876"/>
            <a:ext cx="2087563"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16" descr="wex_3">
            <a:extLst>
              <a:ext uri="{FF2B5EF4-FFF2-40B4-BE49-F238E27FC236}">
                <a16:creationId xmlns:a16="http://schemas.microsoft.com/office/drawing/2014/main" xmlns="" id="{E753B33A-4CED-4848-B17E-B6B4941CCF2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97588" y="5222876"/>
            <a:ext cx="208915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7" descr="A">
            <a:extLst>
              <a:ext uri="{FF2B5EF4-FFF2-40B4-BE49-F238E27FC236}">
                <a16:creationId xmlns:a16="http://schemas.microsoft.com/office/drawing/2014/main" xmlns="" id="{EF5DEC95-B401-40CA-8232-ADB7B7F315C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6413" y="44450"/>
            <a:ext cx="20891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18" descr="B">
            <a:extLst>
              <a:ext uri="{FF2B5EF4-FFF2-40B4-BE49-F238E27FC236}">
                <a16:creationId xmlns:a16="http://schemas.microsoft.com/office/drawing/2014/main" xmlns="" id="{EAF9FAAD-46FD-4A6B-A56F-690AE14E6B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7000" y="44450"/>
            <a:ext cx="20891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19" descr="C">
            <a:extLst>
              <a:ext uri="{FF2B5EF4-FFF2-40B4-BE49-F238E27FC236}">
                <a16:creationId xmlns:a16="http://schemas.microsoft.com/office/drawing/2014/main" xmlns="" id="{29A1760F-158B-40DB-93B2-EA8B1DAFD52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7588" y="44450"/>
            <a:ext cx="2087562"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20" descr="D">
            <a:extLst>
              <a:ext uri="{FF2B5EF4-FFF2-40B4-BE49-F238E27FC236}">
                <a16:creationId xmlns:a16="http://schemas.microsoft.com/office/drawing/2014/main" xmlns="" id="{E98C5764-8233-4182-9432-2DDC5B66926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58176" y="44450"/>
            <a:ext cx="2087563"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5" name="Text Box 21">
            <a:extLst>
              <a:ext uri="{FF2B5EF4-FFF2-40B4-BE49-F238E27FC236}">
                <a16:creationId xmlns:a16="http://schemas.microsoft.com/office/drawing/2014/main" xmlns="" id="{12E7D149-8B3D-4E30-803B-895928911975}"/>
              </a:ext>
            </a:extLst>
          </p:cNvPr>
          <p:cNvSpPr txBox="1">
            <a:spLocks noChangeArrowheads="1"/>
          </p:cNvSpPr>
          <p:nvPr/>
        </p:nvSpPr>
        <p:spPr bwMode="auto">
          <a:xfrm>
            <a:off x="9121775" y="4719638"/>
            <a:ext cx="1187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saturation</a:t>
            </a:r>
          </a:p>
        </p:txBody>
      </p:sp>
      <p:sp>
        <p:nvSpPr>
          <p:cNvPr id="16406" name="Text Box 22">
            <a:extLst>
              <a:ext uri="{FF2B5EF4-FFF2-40B4-BE49-F238E27FC236}">
                <a16:creationId xmlns:a16="http://schemas.microsoft.com/office/drawing/2014/main" xmlns="" id="{D19786A8-B839-4D02-AB99-5D22C8AB81D9}"/>
              </a:ext>
            </a:extLst>
          </p:cNvPr>
          <p:cNvSpPr txBox="1">
            <a:spLocks noChangeArrowheads="1"/>
          </p:cNvSpPr>
          <p:nvPr/>
        </p:nvSpPr>
        <p:spPr bwMode="auto">
          <a:xfrm>
            <a:off x="8416925" y="6518276"/>
            <a:ext cx="2000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well-exposedness</a:t>
            </a:r>
          </a:p>
        </p:txBody>
      </p:sp>
      <p:sp>
        <p:nvSpPr>
          <p:cNvPr id="16407" name="Text Box 23">
            <a:extLst>
              <a:ext uri="{FF2B5EF4-FFF2-40B4-BE49-F238E27FC236}">
                <a16:creationId xmlns:a16="http://schemas.microsoft.com/office/drawing/2014/main" xmlns="" id="{614241D3-C73E-4D69-94C8-236FD10815E7}"/>
              </a:ext>
            </a:extLst>
          </p:cNvPr>
          <p:cNvSpPr txBox="1">
            <a:spLocks noChangeArrowheads="1"/>
          </p:cNvSpPr>
          <p:nvPr/>
        </p:nvSpPr>
        <p:spPr bwMode="auto">
          <a:xfrm>
            <a:off x="9390063" y="2917826"/>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contrast</a:t>
            </a:r>
          </a:p>
        </p:txBody>
      </p:sp>
      <p:sp>
        <p:nvSpPr>
          <p:cNvPr id="132120" name="Rectangle 24">
            <a:extLst>
              <a:ext uri="{FF2B5EF4-FFF2-40B4-BE49-F238E27FC236}">
                <a16:creationId xmlns:a16="http://schemas.microsoft.com/office/drawing/2014/main" xmlns="" id="{C32A29B1-FD16-4A3C-9D7D-F4B7ACD57506}"/>
              </a:ext>
            </a:extLst>
          </p:cNvPr>
          <p:cNvSpPr>
            <a:spLocks noChangeArrowheads="1"/>
          </p:cNvSpPr>
          <p:nvPr/>
        </p:nvSpPr>
        <p:spPr bwMode="auto">
          <a:xfrm>
            <a:off x="1524000" y="1557338"/>
            <a:ext cx="9144000" cy="1655762"/>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grpSp>
        <p:nvGrpSpPr>
          <p:cNvPr id="2" name="Group 31">
            <a:extLst>
              <a:ext uri="{FF2B5EF4-FFF2-40B4-BE49-F238E27FC236}">
                <a16:creationId xmlns:a16="http://schemas.microsoft.com/office/drawing/2014/main" xmlns="" id="{A599131E-F8AF-4B3F-95AB-4C8D81EF7EC2}"/>
              </a:ext>
            </a:extLst>
          </p:cNvPr>
          <p:cNvGrpSpPr>
            <a:grpSpLocks/>
          </p:cNvGrpSpPr>
          <p:nvPr/>
        </p:nvGrpSpPr>
        <p:grpSpPr bwMode="auto">
          <a:xfrm>
            <a:off x="2640014" y="549276"/>
            <a:ext cx="7127875" cy="1439863"/>
            <a:chOff x="612" y="2205"/>
            <a:chExt cx="4490" cy="907"/>
          </a:xfrm>
        </p:grpSpPr>
        <p:sp>
          <p:nvSpPr>
            <p:cNvPr id="16434" name="Rectangle 32">
              <a:extLst>
                <a:ext uri="{FF2B5EF4-FFF2-40B4-BE49-F238E27FC236}">
                  <a16:creationId xmlns:a16="http://schemas.microsoft.com/office/drawing/2014/main" xmlns="" id="{D944F859-0E60-46A3-8BB0-DF2CF91F130B}"/>
                </a:ext>
              </a:extLst>
            </p:cNvPr>
            <p:cNvSpPr>
              <a:spLocks noChangeArrowheads="1"/>
            </p:cNvSpPr>
            <p:nvPr/>
          </p:nvSpPr>
          <p:spPr bwMode="auto">
            <a:xfrm>
              <a:off x="612" y="2205"/>
              <a:ext cx="4490" cy="907"/>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6435" name="Text Box 33">
              <a:extLst>
                <a:ext uri="{FF2B5EF4-FFF2-40B4-BE49-F238E27FC236}">
                  <a16:creationId xmlns:a16="http://schemas.microsoft.com/office/drawing/2014/main" xmlns="" id="{8D8C9D6E-14FB-4D88-B25C-0D2F8F564995}"/>
                </a:ext>
              </a:extLst>
            </p:cNvPr>
            <p:cNvSpPr txBox="1">
              <a:spLocks noChangeArrowheads="1"/>
            </p:cNvSpPr>
            <p:nvPr/>
          </p:nvSpPr>
          <p:spPr bwMode="auto">
            <a:xfrm>
              <a:off x="1973" y="2614"/>
              <a:ext cx="16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weight = st_dev(R,G,B)</a:t>
              </a:r>
            </a:p>
          </p:txBody>
        </p:sp>
        <p:sp>
          <p:nvSpPr>
            <p:cNvPr id="16436" name="Text Box 34">
              <a:extLst>
                <a:ext uri="{FF2B5EF4-FFF2-40B4-BE49-F238E27FC236}">
                  <a16:creationId xmlns:a16="http://schemas.microsoft.com/office/drawing/2014/main" xmlns="" id="{ED094CF0-C646-406A-914B-539B50ADADE6}"/>
                </a:ext>
              </a:extLst>
            </p:cNvPr>
            <p:cNvSpPr txBox="1">
              <a:spLocks noChangeArrowheads="1"/>
            </p:cNvSpPr>
            <p:nvPr/>
          </p:nvSpPr>
          <p:spPr bwMode="auto">
            <a:xfrm>
              <a:off x="612" y="2205"/>
              <a:ext cx="966"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333399"/>
                  </a:solidFill>
                </a:rPr>
                <a:t>saturation</a:t>
              </a:r>
            </a:p>
          </p:txBody>
        </p:sp>
      </p:grpSp>
      <p:sp>
        <p:nvSpPr>
          <p:cNvPr id="132147" name="Rectangle 51">
            <a:extLst>
              <a:ext uri="{FF2B5EF4-FFF2-40B4-BE49-F238E27FC236}">
                <a16:creationId xmlns:a16="http://schemas.microsoft.com/office/drawing/2014/main" xmlns="" id="{041AED1D-8E1F-403D-8A66-957807140BD6}"/>
              </a:ext>
            </a:extLst>
          </p:cNvPr>
          <p:cNvSpPr>
            <a:spLocks noChangeArrowheads="1"/>
          </p:cNvSpPr>
          <p:nvPr/>
        </p:nvSpPr>
        <p:spPr bwMode="auto">
          <a:xfrm>
            <a:off x="1524000" y="3357563"/>
            <a:ext cx="9144000" cy="1655762"/>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32148" name="Rectangle 52">
            <a:extLst>
              <a:ext uri="{FF2B5EF4-FFF2-40B4-BE49-F238E27FC236}">
                <a16:creationId xmlns:a16="http://schemas.microsoft.com/office/drawing/2014/main" xmlns="" id="{870B5E91-532C-4597-91BE-377769D76A26}"/>
              </a:ext>
            </a:extLst>
          </p:cNvPr>
          <p:cNvSpPr>
            <a:spLocks noChangeArrowheads="1"/>
          </p:cNvSpPr>
          <p:nvPr/>
        </p:nvSpPr>
        <p:spPr bwMode="auto">
          <a:xfrm>
            <a:off x="1524000" y="5157788"/>
            <a:ext cx="9144000" cy="1700212"/>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grpSp>
        <p:nvGrpSpPr>
          <p:cNvPr id="3" name="Group 25">
            <a:extLst>
              <a:ext uri="{FF2B5EF4-FFF2-40B4-BE49-F238E27FC236}">
                <a16:creationId xmlns:a16="http://schemas.microsoft.com/office/drawing/2014/main" xmlns="" id="{D54B9ED4-532A-457F-96DA-E6A399C60644}"/>
              </a:ext>
            </a:extLst>
          </p:cNvPr>
          <p:cNvGrpSpPr>
            <a:grpSpLocks/>
          </p:cNvGrpSpPr>
          <p:nvPr/>
        </p:nvGrpSpPr>
        <p:grpSpPr bwMode="auto">
          <a:xfrm>
            <a:off x="2640014" y="4005264"/>
            <a:ext cx="7127875" cy="2016125"/>
            <a:chOff x="612" y="28"/>
            <a:chExt cx="4490" cy="1270"/>
          </a:xfrm>
        </p:grpSpPr>
        <p:sp>
          <p:nvSpPr>
            <p:cNvPr id="16429" name="Rectangle 26">
              <a:extLst>
                <a:ext uri="{FF2B5EF4-FFF2-40B4-BE49-F238E27FC236}">
                  <a16:creationId xmlns:a16="http://schemas.microsoft.com/office/drawing/2014/main" xmlns="" id="{6F494956-B820-438B-87CD-E89A5CBDB4B0}"/>
                </a:ext>
              </a:extLst>
            </p:cNvPr>
            <p:cNvSpPr>
              <a:spLocks noChangeArrowheads="1"/>
            </p:cNvSpPr>
            <p:nvPr/>
          </p:nvSpPr>
          <p:spPr bwMode="auto">
            <a:xfrm>
              <a:off x="612" y="28"/>
              <a:ext cx="4490" cy="127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6430" name="Text Box 27">
              <a:extLst>
                <a:ext uri="{FF2B5EF4-FFF2-40B4-BE49-F238E27FC236}">
                  <a16:creationId xmlns:a16="http://schemas.microsoft.com/office/drawing/2014/main" xmlns="" id="{68B0409F-C6A7-4DCA-A737-294043EB40B0}"/>
                </a:ext>
              </a:extLst>
            </p:cNvPr>
            <p:cNvSpPr txBox="1">
              <a:spLocks noChangeArrowheads="1"/>
            </p:cNvSpPr>
            <p:nvPr/>
          </p:nvSpPr>
          <p:spPr bwMode="auto">
            <a:xfrm>
              <a:off x="3425" y="398"/>
              <a:ext cx="530" cy="5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0  1  0</a:t>
              </a:r>
            </a:p>
            <a:p>
              <a:pPr eaLnBrk="1" fontAlgn="base" hangingPunct="1">
                <a:spcBef>
                  <a:spcPct val="0"/>
                </a:spcBef>
                <a:spcAft>
                  <a:spcPct val="0"/>
                </a:spcAft>
              </a:pPr>
              <a:r>
                <a:rPr lang="en-US" altLang="en-US">
                  <a:solidFill>
                    <a:srgbClr val="000000"/>
                  </a:solidFill>
                </a:rPr>
                <a:t>1 -4  1</a:t>
              </a:r>
            </a:p>
            <a:p>
              <a:pPr eaLnBrk="1" fontAlgn="base" hangingPunct="1">
                <a:spcBef>
                  <a:spcPct val="0"/>
                </a:spcBef>
                <a:spcAft>
                  <a:spcPct val="0"/>
                </a:spcAft>
              </a:pPr>
              <a:r>
                <a:rPr lang="en-US" altLang="en-US">
                  <a:solidFill>
                    <a:srgbClr val="000000"/>
                  </a:solidFill>
                </a:rPr>
                <a:t>0  1  0</a:t>
              </a:r>
            </a:p>
          </p:txBody>
        </p:sp>
        <p:sp>
          <p:nvSpPr>
            <p:cNvPr id="16431" name="Text Box 28">
              <a:extLst>
                <a:ext uri="{FF2B5EF4-FFF2-40B4-BE49-F238E27FC236}">
                  <a16:creationId xmlns:a16="http://schemas.microsoft.com/office/drawing/2014/main" xmlns="" id="{C7DE07D6-C061-45E4-9C63-990126F2E275}"/>
                </a:ext>
              </a:extLst>
            </p:cNvPr>
            <p:cNvSpPr txBox="1">
              <a:spLocks noChangeArrowheads="1"/>
            </p:cNvSpPr>
            <p:nvPr/>
          </p:nvSpPr>
          <p:spPr bwMode="auto">
            <a:xfrm>
              <a:off x="1383" y="579"/>
              <a:ext cx="14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weight = | h * image |,</a:t>
              </a:r>
            </a:p>
          </p:txBody>
        </p:sp>
        <p:sp>
          <p:nvSpPr>
            <p:cNvPr id="16432" name="Text Box 29">
              <a:extLst>
                <a:ext uri="{FF2B5EF4-FFF2-40B4-BE49-F238E27FC236}">
                  <a16:creationId xmlns:a16="http://schemas.microsoft.com/office/drawing/2014/main" xmlns="" id="{77961057-12F1-4AB4-B785-959946370F2B}"/>
                </a:ext>
              </a:extLst>
            </p:cNvPr>
            <p:cNvSpPr txBox="1">
              <a:spLocks noChangeArrowheads="1"/>
            </p:cNvSpPr>
            <p:nvPr/>
          </p:nvSpPr>
          <p:spPr bwMode="auto">
            <a:xfrm>
              <a:off x="3099" y="580"/>
              <a:ext cx="3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h = </a:t>
              </a:r>
            </a:p>
          </p:txBody>
        </p:sp>
        <p:sp>
          <p:nvSpPr>
            <p:cNvPr id="16433" name="Text Box 30">
              <a:extLst>
                <a:ext uri="{FF2B5EF4-FFF2-40B4-BE49-F238E27FC236}">
                  <a16:creationId xmlns:a16="http://schemas.microsoft.com/office/drawing/2014/main" xmlns="" id="{F4EB2AD3-680A-4DC0-99F3-BC507FA2A5BE}"/>
                </a:ext>
              </a:extLst>
            </p:cNvPr>
            <p:cNvSpPr txBox="1">
              <a:spLocks noChangeArrowheads="1"/>
            </p:cNvSpPr>
            <p:nvPr/>
          </p:nvSpPr>
          <p:spPr bwMode="auto">
            <a:xfrm>
              <a:off x="612" y="28"/>
              <a:ext cx="805"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333399"/>
                  </a:solidFill>
                </a:rPr>
                <a:t>contrast</a:t>
              </a:r>
            </a:p>
          </p:txBody>
        </p:sp>
      </p:grpSp>
      <p:grpSp>
        <p:nvGrpSpPr>
          <p:cNvPr id="4" name="Group 35">
            <a:extLst>
              <a:ext uri="{FF2B5EF4-FFF2-40B4-BE49-F238E27FC236}">
                <a16:creationId xmlns:a16="http://schemas.microsoft.com/office/drawing/2014/main" xmlns="" id="{6C4E4D83-89BF-4032-B77D-FC1DDEC6E650}"/>
              </a:ext>
            </a:extLst>
          </p:cNvPr>
          <p:cNvGrpSpPr>
            <a:grpSpLocks/>
          </p:cNvGrpSpPr>
          <p:nvPr/>
        </p:nvGrpSpPr>
        <p:grpSpPr bwMode="auto">
          <a:xfrm>
            <a:off x="2638426" y="981075"/>
            <a:ext cx="7129463" cy="2952750"/>
            <a:chOff x="612" y="2432"/>
            <a:chExt cx="4491" cy="1860"/>
          </a:xfrm>
        </p:grpSpPr>
        <p:sp>
          <p:nvSpPr>
            <p:cNvPr id="16414" name="Rectangle 36">
              <a:extLst>
                <a:ext uri="{FF2B5EF4-FFF2-40B4-BE49-F238E27FC236}">
                  <a16:creationId xmlns:a16="http://schemas.microsoft.com/office/drawing/2014/main" xmlns="" id="{A31DF5E7-08B3-45D5-93AB-BA1F81E7F459}"/>
                </a:ext>
              </a:extLst>
            </p:cNvPr>
            <p:cNvSpPr>
              <a:spLocks noChangeArrowheads="1"/>
            </p:cNvSpPr>
            <p:nvPr/>
          </p:nvSpPr>
          <p:spPr bwMode="auto">
            <a:xfrm>
              <a:off x="612" y="2432"/>
              <a:ext cx="4491" cy="186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6415" name="Line 37">
              <a:extLst>
                <a:ext uri="{FF2B5EF4-FFF2-40B4-BE49-F238E27FC236}">
                  <a16:creationId xmlns:a16="http://schemas.microsoft.com/office/drawing/2014/main" xmlns="" id="{A613BE0C-8554-4394-A08F-031F6F1A47D3}"/>
                </a:ext>
              </a:extLst>
            </p:cNvPr>
            <p:cNvSpPr>
              <a:spLocks noChangeShapeType="1"/>
            </p:cNvSpPr>
            <p:nvPr/>
          </p:nvSpPr>
          <p:spPr bwMode="auto">
            <a:xfrm>
              <a:off x="2608" y="3884"/>
              <a:ext cx="24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16416" name="Line 38">
              <a:extLst>
                <a:ext uri="{FF2B5EF4-FFF2-40B4-BE49-F238E27FC236}">
                  <a16:creationId xmlns:a16="http://schemas.microsoft.com/office/drawing/2014/main" xmlns="" id="{39D84D21-096E-4CF7-9780-DA903200851A}"/>
                </a:ext>
              </a:extLst>
            </p:cNvPr>
            <p:cNvSpPr>
              <a:spLocks noChangeShapeType="1"/>
            </p:cNvSpPr>
            <p:nvPr/>
          </p:nvSpPr>
          <p:spPr bwMode="auto">
            <a:xfrm flipV="1">
              <a:off x="2608" y="2523"/>
              <a:ext cx="0" cy="13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16417" name="Line 39">
              <a:extLst>
                <a:ext uri="{FF2B5EF4-FFF2-40B4-BE49-F238E27FC236}">
                  <a16:creationId xmlns:a16="http://schemas.microsoft.com/office/drawing/2014/main" xmlns="" id="{B5AA13D7-C75D-4E06-A85A-273FFA29FFEE}"/>
                </a:ext>
              </a:extLst>
            </p:cNvPr>
            <p:cNvSpPr>
              <a:spLocks noChangeShapeType="1"/>
            </p:cNvSpPr>
            <p:nvPr/>
          </p:nvSpPr>
          <p:spPr bwMode="auto">
            <a:xfrm flipV="1">
              <a:off x="2608" y="2886"/>
              <a:ext cx="1044" cy="9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16418" name="Line 40">
              <a:extLst>
                <a:ext uri="{FF2B5EF4-FFF2-40B4-BE49-F238E27FC236}">
                  <a16:creationId xmlns:a16="http://schemas.microsoft.com/office/drawing/2014/main" xmlns="" id="{0CD84BCA-9D9E-4559-A2AF-2C6496C0D599}"/>
                </a:ext>
              </a:extLst>
            </p:cNvPr>
            <p:cNvSpPr>
              <a:spLocks noChangeShapeType="1"/>
            </p:cNvSpPr>
            <p:nvPr/>
          </p:nvSpPr>
          <p:spPr bwMode="auto">
            <a:xfrm flipH="1" flipV="1">
              <a:off x="3652" y="2886"/>
              <a:ext cx="908" cy="9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16419" name="Text Box 41">
              <a:extLst>
                <a:ext uri="{FF2B5EF4-FFF2-40B4-BE49-F238E27FC236}">
                  <a16:creationId xmlns:a16="http://schemas.microsoft.com/office/drawing/2014/main" xmlns="" id="{E209AA53-81BE-4005-A685-5652FC690EDE}"/>
                </a:ext>
              </a:extLst>
            </p:cNvPr>
            <p:cNvSpPr txBox="1">
              <a:spLocks noChangeArrowheads="1"/>
            </p:cNvSpPr>
            <p:nvPr/>
          </p:nvSpPr>
          <p:spPr bwMode="auto">
            <a:xfrm>
              <a:off x="3298" y="3879"/>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intensity</a:t>
              </a:r>
            </a:p>
          </p:txBody>
        </p:sp>
        <p:sp>
          <p:nvSpPr>
            <p:cNvPr id="16420" name="Line 42">
              <a:extLst>
                <a:ext uri="{FF2B5EF4-FFF2-40B4-BE49-F238E27FC236}">
                  <a16:creationId xmlns:a16="http://schemas.microsoft.com/office/drawing/2014/main" xmlns="" id="{9F300363-6DF5-40B7-B148-A7C1AF2B065D}"/>
                </a:ext>
              </a:extLst>
            </p:cNvPr>
            <p:cNvSpPr>
              <a:spLocks noChangeShapeType="1"/>
            </p:cNvSpPr>
            <p:nvPr/>
          </p:nvSpPr>
          <p:spPr bwMode="auto">
            <a:xfrm>
              <a:off x="4559" y="3793"/>
              <a:ext cx="0"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16421" name="Line 43">
              <a:extLst>
                <a:ext uri="{FF2B5EF4-FFF2-40B4-BE49-F238E27FC236}">
                  <a16:creationId xmlns:a16="http://schemas.microsoft.com/office/drawing/2014/main" xmlns="" id="{F43784CA-F502-4D1C-8CA5-916A87552202}"/>
                </a:ext>
              </a:extLst>
            </p:cNvPr>
            <p:cNvSpPr>
              <a:spLocks noChangeShapeType="1"/>
            </p:cNvSpPr>
            <p:nvPr/>
          </p:nvSpPr>
          <p:spPr bwMode="auto">
            <a:xfrm>
              <a:off x="2608" y="2886"/>
              <a:ext cx="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16422" name="Text Box 44">
              <a:extLst>
                <a:ext uri="{FF2B5EF4-FFF2-40B4-BE49-F238E27FC236}">
                  <a16:creationId xmlns:a16="http://schemas.microsoft.com/office/drawing/2014/main" xmlns="" id="{E7C38BBB-6A0A-40F0-BB30-F8AFB3C6E348}"/>
                </a:ext>
              </a:extLst>
            </p:cNvPr>
            <p:cNvSpPr txBox="1">
              <a:spLocks noChangeArrowheads="1"/>
            </p:cNvSpPr>
            <p:nvPr/>
          </p:nvSpPr>
          <p:spPr bwMode="auto">
            <a:xfrm>
              <a:off x="2450" y="275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1</a:t>
              </a:r>
            </a:p>
          </p:txBody>
        </p:sp>
        <p:sp>
          <p:nvSpPr>
            <p:cNvPr id="16423" name="Text Box 45">
              <a:extLst>
                <a:ext uri="{FF2B5EF4-FFF2-40B4-BE49-F238E27FC236}">
                  <a16:creationId xmlns:a16="http://schemas.microsoft.com/office/drawing/2014/main" xmlns="" id="{1E63F62C-A1CF-436C-9734-58AC64CA2596}"/>
                </a:ext>
              </a:extLst>
            </p:cNvPr>
            <p:cNvSpPr txBox="1">
              <a:spLocks noChangeArrowheads="1"/>
            </p:cNvSpPr>
            <p:nvPr/>
          </p:nvSpPr>
          <p:spPr bwMode="auto">
            <a:xfrm>
              <a:off x="2460" y="38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0</a:t>
              </a:r>
            </a:p>
          </p:txBody>
        </p:sp>
        <p:sp>
          <p:nvSpPr>
            <p:cNvPr id="16424" name="Text Box 46">
              <a:extLst>
                <a:ext uri="{FF2B5EF4-FFF2-40B4-BE49-F238E27FC236}">
                  <a16:creationId xmlns:a16="http://schemas.microsoft.com/office/drawing/2014/main" xmlns="" id="{5C1EBCCD-1762-47A1-A0C4-E9ADDB18E205}"/>
                </a:ext>
              </a:extLst>
            </p:cNvPr>
            <p:cNvSpPr txBox="1">
              <a:spLocks noChangeArrowheads="1"/>
            </p:cNvSpPr>
            <p:nvPr/>
          </p:nvSpPr>
          <p:spPr bwMode="auto">
            <a:xfrm>
              <a:off x="4463" y="387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1</a:t>
              </a:r>
            </a:p>
          </p:txBody>
        </p:sp>
        <p:sp>
          <p:nvSpPr>
            <p:cNvPr id="16425" name="Text Box 47">
              <a:extLst>
                <a:ext uri="{FF2B5EF4-FFF2-40B4-BE49-F238E27FC236}">
                  <a16:creationId xmlns:a16="http://schemas.microsoft.com/office/drawing/2014/main" xmlns="" id="{ED426CFE-331B-4A38-851D-BC93E1AB51EE}"/>
                </a:ext>
              </a:extLst>
            </p:cNvPr>
            <p:cNvSpPr txBox="1">
              <a:spLocks noChangeArrowheads="1"/>
            </p:cNvSpPr>
            <p:nvPr/>
          </p:nvSpPr>
          <p:spPr bwMode="auto">
            <a:xfrm rot="-5400000">
              <a:off x="2196" y="3263"/>
              <a:ext cx="5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weight</a:t>
              </a:r>
            </a:p>
          </p:txBody>
        </p:sp>
        <p:sp>
          <p:nvSpPr>
            <p:cNvPr id="16426" name="Text Box 48">
              <a:extLst>
                <a:ext uri="{FF2B5EF4-FFF2-40B4-BE49-F238E27FC236}">
                  <a16:creationId xmlns:a16="http://schemas.microsoft.com/office/drawing/2014/main" xmlns="" id="{95C47FC9-F7D9-49E7-9CC4-3B016D2784C8}"/>
                </a:ext>
              </a:extLst>
            </p:cNvPr>
            <p:cNvSpPr txBox="1">
              <a:spLocks noChangeArrowheads="1"/>
            </p:cNvSpPr>
            <p:nvPr/>
          </p:nvSpPr>
          <p:spPr bwMode="auto">
            <a:xfrm>
              <a:off x="4115" y="3113"/>
              <a:ext cx="2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f(i)</a:t>
              </a:r>
            </a:p>
          </p:txBody>
        </p:sp>
        <p:sp>
          <p:nvSpPr>
            <p:cNvPr id="16427" name="Text Box 49">
              <a:extLst>
                <a:ext uri="{FF2B5EF4-FFF2-40B4-BE49-F238E27FC236}">
                  <a16:creationId xmlns:a16="http://schemas.microsoft.com/office/drawing/2014/main" xmlns="" id="{5D02C0CC-30B2-4922-9AE0-63759D63124C}"/>
                </a:ext>
              </a:extLst>
            </p:cNvPr>
            <p:cNvSpPr txBox="1">
              <a:spLocks noChangeArrowheads="1"/>
            </p:cNvSpPr>
            <p:nvPr/>
          </p:nvSpPr>
          <p:spPr bwMode="auto">
            <a:xfrm>
              <a:off x="713" y="3204"/>
              <a:ext cx="13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weight = f(intensity)</a:t>
              </a:r>
            </a:p>
          </p:txBody>
        </p:sp>
        <p:sp>
          <p:nvSpPr>
            <p:cNvPr id="16428" name="Text Box 50">
              <a:extLst>
                <a:ext uri="{FF2B5EF4-FFF2-40B4-BE49-F238E27FC236}">
                  <a16:creationId xmlns:a16="http://schemas.microsoft.com/office/drawing/2014/main" xmlns="" id="{CB807976-464F-4ECF-B85D-285E92ECAC34}"/>
                </a:ext>
              </a:extLst>
            </p:cNvPr>
            <p:cNvSpPr txBox="1">
              <a:spLocks noChangeArrowheads="1"/>
            </p:cNvSpPr>
            <p:nvPr/>
          </p:nvSpPr>
          <p:spPr bwMode="auto">
            <a:xfrm>
              <a:off x="612" y="2432"/>
              <a:ext cx="1651"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333399"/>
                  </a:solidFill>
                </a:rPr>
                <a:t>well-exposedness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120"/>
                                        </p:tgtEl>
                                        <p:attrNameLst>
                                          <p:attrName>style.visibility</p:attrName>
                                        </p:attrNameLst>
                                      </p:cBhvr>
                                      <p:to>
                                        <p:strVal val="visible"/>
                                      </p:to>
                                    </p:set>
                                    <p:animEffect transition="in" filter="fade">
                                      <p:cBhvr>
                                        <p:cTn id="10" dur="500"/>
                                        <p:tgtEl>
                                          <p:spTgt spid="13212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grpId="1" nodeType="withEffect">
                                  <p:stCondLst>
                                    <p:cond delay="0"/>
                                  </p:stCondLst>
                                  <p:childTnLst>
                                    <p:animEffect transition="out" filter="fade">
                                      <p:cBhvr>
                                        <p:cTn id="17" dur="500"/>
                                        <p:tgtEl>
                                          <p:spTgt spid="132120"/>
                                        </p:tgtEl>
                                      </p:cBhvr>
                                    </p:animEffect>
                                    <p:set>
                                      <p:cBhvr>
                                        <p:cTn id="18" dur="1" fill="hold">
                                          <p:stCondLst>
                                            <p:cond delay="499"/>
                                          </p:stCondLst>
                                        </p:cTn>
                                        <p:tgtEl>
                                          <p:spTgt spid="13212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32147"/>
                                        </p:tgtEl>
                                        <p:attrNameLst>
                                          <p:attrName>style.visibility</p:attrName>
                                        </p:attrNameLst>
                                      </p:cBhvr>
                                      <p:to>
                                        <p:strVal val="visible"/>
                                      </p:to>
                                    </p:set>
                                    <p:animEffect transition="in" filter="fade">
                                      <p:cBhvr>
                                        <p:cTn id="24" dur="500"/>
                                        <p:tgtEl>
                                          <p:spTgt spid="13214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xit" presetSubtype="0" fill="hold" nodeType="with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32147"/>
                                        </p:tgtEl>
                                      </p:cBhvr>
                                    </p:animEffect>
                                    <p:set>
                                      <p:cBhvr>
                                        <p:cTn id="35" dur="1" fill="hold">
                                          <p:stCondLst>
                                            <p:cond delay="499"/>
                                          </p:stCondLst>
                                        </p:cTn>
                                        <p:tgtEl>
                                          <p:spTgt spid="132147"/>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32148"/>
                                        </p:tgtEl>
                                        <p:attrNameLst>
                                          <p:attrName>style.visibility</p:attrName>
                                        </p:attrNameLst>
                                      </p:cBhvr>
                                      <p:to>
                                        <p:strVal val="visible"/>
                                      </p:to>
                                    </p:set>
                                    <p:animEffect transition="in" filter="fade">
                                      <p:cBhvr>
                                        <p:cTn id="38" dur="500"/>
                                        <p:tgtEl>
                                          <p:spTgt spid="132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20" grpId="0" animBg="1"/>
      <p:bldP spid="132120" grpId="1" animBg="1"/>
      <p:bldP spid="132147" grpId="0" animBg="1"/>
      <p:bldP spid="132147" grpId="1" animBg="1"/>
      <p:bldP spid="13214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2">
            <a:extLst>
              <a:ext uri="{FF2B5EF4-FFF2-40B4-BE49-F238E27FC236}">
                <a16:creationId xmlns:a16="http://schemas.microsoft.com/office/drawing/2014/main" xmlns="" id="{37B48132-7414-40FB-B4D1-EF5907382FD9}"/>
              </a:ext>
            </a:extLst>
          </p:cNvPr>
          <p:cNvGrpSpPr>
            <a:grpSpLocks/>
          </p:cNvGrpSpPr>
          <p:nvPr/>
        </p:nvGrpSpPr>
        <p:grpSpPr bwMode="auto">
          <a:xfrm>
            <a:off x="1524001" y="44450"/>
            <a:ext cx="9644063" cy="10656888"/>
            <a:chOff x="0" y="28"/>
            <a:chExt cx="6075" cy="6713"/>
          </a:xfrm>
        </p:grpSpPr>
        <p:grpSp>
          <p:nvGrpSpPr>
            <p:cNvPr id="17411" name="Group 61">
              <a:extLst>
                <a:ext uri="{FF2B5EF4-FFF2-40B4-BE49-F238E27FC236}">
                  <a16:creationId xmlns:a16="http://schemas.microsoft.com/office/drawing/2014/main" xmlns="" id="{F44484F3-E578-4A3B-BC30-20E2823E59DA}"/>
                </a:ext>
              </a:extLst>
            </p:cNvPr>
            <p:cNvGrpSpPr>
              <a:grpSpLocks/>
            </p:cNvGrpSpPr>
            <p:nvPr/>
          </p:nvGrpSpPr>
          <p:grpSpPr bwMode="auto">
            <a:xfrm>
              <a:off x="1" y="4427"/>
              <a:ext cx="6074" cy="2314"/>
              <a:chOff x="0" y="1298"/>
              <a:chExt cx="6074" cy="2314"/>
            </a:xfrm>
          </p:grpSpPr>
          <p:sp>
            <p:nvSpPr>
              <p:cNvPr id="17435" name="Rectangle 59">
                <a:extLst>
                  <a:ext uri="{FF2B5EF4-FFF2-40B4-BE49-F238E27FC236}">
                    <a16:creationId xmlns:a16="http://schemas.microsoft.com/office/drawing/2014/main" xmlns="" id="{75E73479-FBB6-460D-88A4-2C37D25B530E}"/>
                  </a:ext>
                </a:extLst>
              </p:cNvPr>
              <p:cNvSpPr>
                <a:spLocks noChangeArrowheads="1"/>
              </p:cNvSpPr>
              <p:nvPr/>
            </p:nvSpPr>
            <p:spPr bwMode="auto">
              <a:xfrm>
                <a:off x="22" y="2523"/>
                <a:ext cx="5760" cy="104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7436" name="Text Box 60">
                <a:extLst>
                  <a:ext uri="{FF2B5EF4-FFF2-40B4-BE49-F238E27FC236}">
                    <a16:creationId xmlns:a16="http://schemas.microsoft.com/office/drawing/2014/main" xmlns="" id="{AF9E4643-258B-43DD-8398-645833EAF6DA}"/>
                  </a:ext>
                </a:extLst>
              </p:cNvPr>
              <p:cNvSpPr txBox="1">
                <a:spLocks noChangeArrowheads="1"/>
              </p:cNvSpPr>
              <p:nvPr/>
            </p:nvSpPr>
            <p:spPr bwMode="auto">
              <a:xfrm>
                <a:off x="4782" y="3381"/>
                <a:ext cx="8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normalized</a:t>
                </a:r>
              </a:p>
            </p:txBody>
          </p:sp>
          <p:sp>
            <p:nvSpPr>
              <p:cNvPr id="17437" name="Rectangle 57">
                <a:extLst>
                  <a:ext uri="{FF2B5EF4-FFF2-40B4-BE49-F238E27FC236}">
                    <a16:creationId xmlns:a16="http://schemas.microsoft.com/office/drawing/2014/main" xmlns="" id="{35A33CEA-FD36-42AF-891E-26B757880AFE}"/>
                  </a:ext>
                </a:extLst>
              </p:cNvPr>
              <p:cNvSpPr>
                <a:spLocks noChangeArrowheads="1"/>
              </p:cNvSpPr>
              <p:nvPr/>
            </p:nvSpPr>
            <p:spPr bwMode="auto">
              <a:xfrm>
                <a:off x="0" y="1298"/>
                <a:ext cx="5760" cy="104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7438" name="Text Box 58">
                <a:extLst>
                  <a:ext uri="{FF2B5EF4-FFF2-40B4-BE49-F238E27FC236}">
                    <a16:creationId xmlns:a16="http://schemas.microsoft.com/office/drawing/2014/main" xmlns="" id="{90273C1C-88BA-43B9-87B3-A974B851B47C}"/>
                  </a:ext>
                </a:extLst>
              </p:cNvPr>
              <p:cNvSpPr txBox="1">
                <a:spLocks noChangeArrowheads="1"/>
              </p:cNvSpPr>
              <p:nvPr/>
            </p:nvSpPr>
            <p:spPr bwMode="auto">
              <a:xfrm>
                <a:off x="4350" y="2156"/>
                <a:ext cx="17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pPr>
                <a:r>
                  <a:rPr lang="en-US" altLang="en-US">
                    <a:solidFill>
                      <a:srgbClr val="000000"/>
                    </a:solidFill>
                  </a:rPr>
                  <a:t>select or combine            </a:t>
                </a:r>
              </a:p>
            </p:txBody>
          </p:sp>
          <p:pic>
            <p:nvPicPr>
              <p:cNvPr id="17439" name="Picture 25" descr="comb_4">
                <a:extLst>
                  <a:ext uri="{FF2B5EF4-FFF2-40B4-BE49-F238E27FC236}">
                    <a16:creationId xmlns:a16="http://schemas.microsoft.com/office/drawing/2014/main" xmlns="" id="{FDDCAFB7-7B73-4DE4-A71E-3037F28CFCAB}"/>
                  </a:ext>
                </a:extLst>
              </p:cNvPr>
              <p:cNvPicPr>
                <a:picLocks noChangeAspect="1" noChangeArrowheads="1"/>
              </p:cNvPicPr>
              <p:nvPr/>
            </p:nvPicPr>
            <p:blipFill>
              <a:blip r:embed="rId3" cstate="print">
                <a:lum bright="20000" contrast="30000"/>
                <a:extLst>
                  <a:ext uri="{28A0092B-C50C-407E-A947-70E740481C1C}">
                    <a14:useLocalDpi xmlns:a14="http://schemas.microsoft.com/office/drawing/2010/main" val="0"/>
                  </a:ext>
                </a:extLst>
              </a:blip>
              <a:srcRect/>
              <a:stretch>
                <a:fillRect/>
              </a:stretch>
            </p:blipFill>
            <p:spPr bwMode="auto">
              <a:xfrm>
                <a:off x="4241" y="1331"/>
                <a:ext cx="13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0" name="Picture 26" descr="comb_1">
                <a:extLst>
                  <a:ext uri="{FF2B5EF4-FFF2-40B4-BE49-F238E27FC236}">
                    <a16:creationId xmlns:a16="http://schemas.microsoft.com/office/drawing/2014/main" xmlns="" id="{E0E27448-63A6-416F-A2C5-917A254C4535}"/>
                  </a:ext>
                </a:extLst>
              </p:cNvPr>
              <p:cNvPicPr>
                <a:picLocks noChangeAspect="1" noChangeArrowheads="1"/>
              </p:cNvPicPr>
              <p:nvPr/>
            </p:nvPicPr>
            <p:blipFill>
              <a:blip r:embed="rId4" cstate="print">
                <a:lum bright="20000" contrast="30000"/>
                <a:extLst>
                  <a:ext uri="{28A0092B-C50C-407E-A947-70E740481C1C}">
                    <a14:useLocalDpi xmlns:a14="http://schemas.microsoft.com/office/drawing/2010/main" val="0"/>
                  </a:ext>
                </a:extLst>
              </a:blip>
              <a:srcRect/>
              <a:stretch>
                <a:fillRect/>
              </a:stretch>
            </p:blipFill>
            <p:spPr bwMode="auto">
              <a:xfrm>
                <a:off x="158" y="1331"/>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1" name="Picture 27" descr="comb_2">
                <a:extLst>
                  <a:ext uri="{FF2B5EF4-FFF2-40B4-BE49-F238E27FC236}">
                    <a16:creationId xmlns:a16="http://schemas.microsoft.com/office/drawing/2014/main" xmlns="" id="{5125FD6D-6A5C-48E8-AA44-9F40D661B474}"/>
                  </a:ext>
                </a:extLst>
              </p:cNvPr>
              <p:cNvPicPr>
                <a:picLocks noChangeAspect="1" noChangeArrowheads="1"/>
              </p:cNvPicPr>
              <p:nvPr/>
            </p:nvPicPr>
            <p:blipFill>
              <a:blip r:embed="rId5" cstate="print">
                <a:lum bright="20000" contrast="30000"/>
                <a:extLst>
                  <a:ext uri="{28A0092B-C50C-407E-A947-70E740481C1C}">
                    <a14:useLocalDpi xmlns:a14="http://schemas.microsoft.com/office/drawing/2010/main" val="0"/>
                  </a:ext>
                </a:extLst>
              </a:blip>
              <a:srcRect/>
              <a:stretch>
                <a:fillRect/>
              </a:stretch>
            </p:blipFill>
            <p:spPr bwMode="auto">
              <a:xfrm>
                <a:off x="1519" y="1331"/>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2" name="Picture 28" descr="comb_3">
                <a:extLst>
                  <a:ext uri="{FF2B5EF4-FFF2-40B4-BE49-F238E27FC236}">
                    <a16:creationId xmlns:a16="http://schemas.microsoft.com/office/drawing/2014/main" xmlns="" id="{982D26C4-3D07-4911-89A2-511246460CB5}"/>
                  </a:ext>
                </a:extLst>
              </p:cNvPr>
              <p:cNvPicPr>
                <a:picLocks noChangeAspect="1" noChangeArrowheads="1"/>
              </p:cNvPicPr>
              <p:nvPr/>
            </p:nvPicPr>
            <p:blipFill>
              <a:blip r:embed="rId6" cstate="print">
                <a:lum bright="20000" contrast="30000"/>
                <a:extLst>
                  <a:ext uri="{28A0092B-C50C-407E-A947-70E740481C1C}">
                    <a14:useLocalDpi xmlns:a14="http://schemas.microsoft.com/office/drawing/2010/main" val="0"/>
                  </a:ext>
                </a:extLst>
              </a:blip>
              <a:srcRect/>
              <a:stretch>
                <a:fillRect/>
              </a:stretch>
            </p:blipFill>
            <p:spPr bwMode="auto">
              <a:xfrm>
                <a:off x="2880" y="1331"/>
                <a:ext cx="13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3" name="Picture 30" descr="norm_comb_4">
                <a:extLst>
                  <a:ext uri="{FF2B5EF4-FFF2-40B4-BE49-F238E27FC236}">
                    <a16:creationId xmlns:a16="http://schemas.microsoft.com/office/drawing/2014/main" xmlns="" id="{4730A356-79DE-467B-85CB-8B927D12435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41" y="2556"/>
                <a:ext cx="1314"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4" name="Picture 31" descr="norm_comb_1">
                <a:extLst>
                  <a:ext uri="{FF2B5EF4-FFF2-40B4-BE49-F238E27FC236}">
                    <a16:creationId xmlns:a16="http://schemas.microsoft.com/office/drawing/2014/main" xmlns="" id="{0E81E6D8-5B8D-4364-9F99-13EF208E9E8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9" y="2556"/>
                <a:ext cx="1314"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5" name="Picture 32" descr="norm_comb_2">
                <a:extLst>
                  <a:ext uri="{FF2B5EF4-FFF2-40B4-BE49-F238E27FC236}">
                    <a16:creationId xmlns:a16="http://schemas.microsoft.com/office/drawing/2014/main" xmlns="" id="{4EE131B4-1FA7-4C9C-8165-36499F5D384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19" y="2556"/>
                <a:ext cx="1314"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6" name="Picture 33" descr="norm_comb_3">
                <a:extLst>
                  <a:ext uri="{FF2B5EF4-FFF2-40B4-BE49-F238E27FC236}">
                    <a16:creationId xmlns:a16="http://schemas.microsoft.com/office/drawing/2014/main" xmlns="" id="{B889381A-7897-45E5-A5AC-E057655C77B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80" y="2556"/>
                <a:ext cx="13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12" name="Group 34">
              <a:extLst>
                <a:ext uri="{FF2B5EF4-FFF2-40B4-BE49-F238E27FC236}">
                  <a16:creationId xmlns:a16="http://schemas.microsoft.com/office/drawing/2014/main" xmlns="" id="{39508F90-4E8A-408C-8492-80E200EBEE1D}"/>
                </a:ext>
              </a:extLst>
            </p:cNvPr>
            <p:cNvGrpSpPr>
              <a:grpSpLocks/>
            </p:cNvGrpSpPr>
            <p:nvPr/>
          </p:nvGrpSpPr>
          <p:grpSpPr bwMode="auto">
            <a:xfrm>
              <a:off x="0" y="28"/>
              <a:ext cx="5760" cy="4309"/>
              <a:chOff x="0" y="28"/>
              <a:chExt cx="5760" cy="4309"/>
            </a:xfrm>
          </p:grpSpPr>
          <p:sp>
            <p:nvSpPr>
              <p:cNvPr id="17413" name="Rectangle 35">
                <a:extLst>
                  <a:ext uri="{FF2B5EF4-FFF2-40B4-BE49-F238E27FC236}">
                    <a16:creationId xmlns:a16="http://schemas.microsoft.com/office/drawing/2014/main" xmlns="" id="{747CAD2D-FAAE-4CA9-98EA-A862DC676DE9}"/>
                  </a:ext>
                </a:extLst>
              </p:cNvPr>
              <p:cNvSpPr>
                <a:spLocks noChangeArrowheads="1"/>
              </p:cNvSpPr>
              <p:nvPr/>
            </p:nvSpPr>
            <p:spPr bwMode="auto">
              <a:xfrm>
                <a:off x="0" y="2115"/>
                <a:ext cx="5760" cy="104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7414" name="Rectangle 36">
                <a:extLst>
                  <a:ext uri="{FF2B5EF4-FFF2-40B4-BE49-F238E27FC236}">
                    <a16:creationId xmlns:a16="http://schemas.microsoft.com/office/drawing/2014/main" xmlns="" id="{194790C7-BECF-443A-9A1A-323115921D04}"/>
                  </a:ext>
                </a:extLst>
              </p:cNvPr>
              <p:cNvSpPr>
                <a:spLocks noChangeArrowheads="1"/>
              </p:cNvSpPr>
              <p:nvPr/>
            </p:nvSpPr>
            <p:spPr bwMode="auto">
              <a:xfrm>
                <a:off x="0" y="3249"/>
                <a:ext cx="5760" cy="107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7415" name="Rectangle 37">
                <a:extLst>
                  <a:ext uri="{FF2B5EF4-FFF2-40B4-BE49-F238E27FC236}">
                    <a16:creationId xmlns:a16="http://schemas.microsoft.com/office/drawing/2014/main" xmlns="" id="{84430967-413B-430F-B665-DB3C5865AEFA}"/>
                  </a:ext>
                </a:extLst>
              </p:cNvPr>
              <p:cNvSpPr>
                <a:spLocks noChangeArrowheads="1"/>
              </p:cNvSpPr>
              <p:nvPr/>
            </p:nvSpPr>
            <p:spPr bwMode="auto">
              <a:xfrm>
                <a:off x="0" y="980"/>
                <a:ext cx="5760" cy="104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17416" name="Picture 38" descr="contrast_3">
                <a:extLst>
                  <a:ext uri="{FF2B5EF4-FFF2-40B4-BE49-F238E27FC236}">
                    <a16:creationId xmlns:a16="http://schemas.microsoft.com/office/drawing/2014/main" xmlns="" id="{B52E69F4-F201-4462-B3F4-C595B68E34D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80" y="1025"/>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39" descr="contrast_1">
                <a:extLst>
                  <a:ext uri="{FF2B5EF4-FFF2-40B4-BE49-F238E27FC236}">
                    <a16:creationId xmlns:a16="http://schemas.microsoft.com/office/drawing/2014/main" xmlns="" id="{D4F50BC8-FA95-47BB-ADB6-786ED35D8D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9" y="1025"/>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40" descr="contrast_4">
                <a:extLst>
                  <a:ext uri="{FF2B5EF4-FFF2-40B4-BE49-F238E27FC236}">
                    <a16:creationId xmlns:a16="http://schemas.microsoft.com/office/drawing/2014/main" xmlns="" id="{AD20CAC3-9B48-4A7E-A41A-00BC4F65B1F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42" y="1025"/>
                <a:ext cx="13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41" descr="contrast_2">
                <a:extLst>
                  <a:ext uri="{FF2B5EF4-FFF2-40B4-BE49-F238E27FC236}">
                    <a16:creationId xmlns:a16="http://schemas.microsoft.com/office/drawing/2014/main" xmlns="" id="{561E25DA-DDA7-401A-BC3B-DADEA88B9DA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20" y="1025"/>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2" descr="sat_4">
                <a:extLst>
                  <a:ext uri="{FF2B5EF4-FFF2-40B4-BE49-F238E27FC236}">
                    <a16:creationId xmlns:a16="http://schemas.microsoft.com/office/drawing/2014/main" xmlns="" id="{164557C0-4684-4700-B5AA-274FE9A901D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42" y="2156"/>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43" descr="sat_1">
                <a:extLst>
                  <a:ext uri="{FF2B5EF4-FFF2-40B4-BE49-F238E27FC236}">
                    <a16:creationId xmlns:a16="http://schemas.microsoft.com/office/drawing/2014/main" xmlns="" id="{11F37F12-B43D-4E08-9BD5-A4DCA500C2F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9" y="2156"/>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44" descr="sat_2">
                <a:extLst>
                  <a:ext uri="{FF2B5EF4-FFF2-40B4-BE49-F238E27FC236}">
                    <a16:creationId xmlns:a16="http://schemas.microsoft.com/office/drawing/2014/main" xmlns="" id="{47F62D66-ECCB-4E15-9CE0-7644C1D033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20" y="2156"/>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45" descr="sat_3">
                <a:extLst>
                  <a:ext uri="{FF2B5EF4-FFF2-40B4-BE49-F238E27FC236}">
                    <a16:creationId xmlns:a16="http://schemas.microsoft.com/office/drawing/2014/main" xmlns="" id="{28FE5546-2B57-4E92-AEA2-592E08FF9F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81" y="2156"/>
                <a:ext cx="1316"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46" descr="wex_4">
                <a:extLst>
                  <a:ext uri="{FF2B5EF4-FFF2-40B4-BE49-F238E27FC236}">
                    <a16:creationId xmlns:a16="http://schemas.microsoft.com/office/drawing/2014/main" xmlns="" id="{853B5E03-EFBA-484E-9932-C4FB11C7972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42" y="3290"/>
                <a:ext cx="13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47" descr="wex_1">
                <a:extLst>
                  <a:ext uri="{FF2B5EF4-FFF2-40B4-BE49-F238E27FC236}">
                    <a16:creationId xmlns:a16="http://schemas.microsoft.com/office/drawing/2014/main" xmlns="" id="{56A7C6E0-916B-4B7D-84D8-0578FC446F18}"/>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59" y="3290"/>
                <a:ext cx="13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48" descr="wex_2">
                <a:extLst>
                  <a:ext uri="{FF2B5EF4-FFF2-40B4-BE49-F238E27FC236}">
                    <a16:creationId xmlns:a16="http://schemas.microsoft.com/office/drawing/2014/main" xmlns="" id="{314D0A62-0FCB-4AA3-AD12-253E773CE8C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520" y="3290"/>
                <a:ext cx="1315"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49" descr="wex_3">
                <a:extLst>
                  <a:ext uri="{FF2B5EF4-FFF2-40B4-BE49-F238E27FC236}">
                    <a16:creationId xmlns:a16="http://schemas.microsoft.com/office/drawing/2014/main" xmlns="" id="{FAEA00FB-7C80-4B14-AAFA-1640941C9AF5}"/>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881" y="3290"/>
                <a:ext cx="1316"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50" descr="A">
                <a:extLst>
                  <a:ext uri="{FF2B5EF4-FFF2-40B4-BE49-F238E27FC236}">
                    <a16:creationId xmlns:a16="http://schemas.microsoft.com/office/drawing/2014/main" xmlns="" id="{8C677FE8-2664-4856-8A35-CABC9E5BC5F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9" y="28"/>
                <a:ext cx="1316"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9" name="Picture 51" descr="B">
                <a:extLst>
                  <a:ext uri="{FF2B5EF4-FFF2-40B4-BE49-F238E27FC236}">
                    <a16:creationId xmlns:a16="http://schemas.microsoft.com/office/drawing/2014/main" xmlns="" id="{9B3F7070-EF4F-47B3-9DE9-489670E0CE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20" y="28"/>
                <a:ext cx="1316"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0" name="Picture 52" descr="C">
                <a:extLst>
                  <a:ext uri="{FF2B5EF4-FFF2-40B4-BE49-F238E27FC236}">
                    <a16:creationId xmlns:a16="http://schemas.microsoft.com/office/drawing/2014/main" xmlns="" id="{810454AF-F0DA-4518-94B7-BB1D4F5231A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81" y="28"/>
                <a:ext cx="1315"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53" descr="D">
                <a:extLst>
                  <a:ext uri="{FF2B5EF4-FFF2-40B4-BE49-F238E27FC236}">
                    <a16:creationId xmlns:a16="http://schemas.microsoft.com/office/drawing/2014/main" xmlns="" id="{D584E950-6F77-4138-8154-47234FFA891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42" y="28"/>
                <a:ext cx="1315"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2" name="Text Box 54">
                <a:extLst>
                  <a:ext uri="{FF2B5EF4-FFF2-40B4-BE49-F238E27FC236}">
                    <a16:creationId xmlns:a16="http://schemas.microsoft.com/office/drawing/2014/main" xmlns="" id="{59D07432-C2B3-4368-8B56-CD5BA83D3C0B}"/>
                  </a:ext>
                </a:extLst>
              </p:cNvPr>
              <p:cNvSpPr txBox="1">
                <a:spLocks noChangeArrowheads="1"/>
              </p:cNvSpPr>
              <p:nvPr/>
            </p:nvSpPr>
            <p:spPr bwMode="auto">
              <a:xfrm>
                <a:off x="4786" y="2973"/>
                <a:ext cx="7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saturation</a:t>
                </a:r>
              </a:p>
            </p:txBody>
          </p:sp>
          <p:sp>
            <p:nvSpPr>
              <p:cNvPr id="17433" name="Text Box 55">
                <a:extLst>
                  <a:ext uri="{FF2B5EF4-FFF2-40B4-BE49-F238E27FC236}">
                    <a16:creationId xmlns:a16="http://schemas.microsoft.com/office/drawing/2014/main" xmlns="" id="{FB5FC254-5901-4174-88AA-CC55585A39B2}"/>
                  </a:ext>
                </a:extLst>
              </p:cNvPr>
              <p:cNvSpPr txBox="1">
                <a:spLocks noChangeArrowheads="1"/>
              </p:cNvSpPr>
              <p:nvPr/>
            </p:nvSpPr>
            <p:spPr bwMode="auto">
              <a:xfrm>
                <a:off x="4342" y="4106"/>
                <a:ext cx="1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well-exposedness</a:t>
                </a:r>
              </a:p>
            </p:txBody>
          </p:sp>
          <p:sp>
            <p:nvSpPr>
              <p:cNvPr id="17434" name="Text Box 56">
                <a:extLst>
                  <a:ext uri="{FF2B5EF4-FFF2-40B4-BE49-F238E27FC236}">
                    <a16:creationId xmlns:a16="http://schemas.microsoft.com/office/drawing/2014/main" xmlns="" id="{AB7E100C-26C4-421D-9CFD-075B57392CF3}"/>
                  </a:ext>
                </a:extLst>
              </p:cNvPr>
              <p:cNvSpPr txBox="1">
                <a:spLocks noChangeArrowheads="1"/>
              </p:cNvSpPr>
              <p:nvPr/>
            </p:nvSpPr>
            <p:spPr bwMode="auto">
              <a:xfrm>
                <a:off x="4955" y="1838"/>
                <a:ext cx="6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contrast</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nodeType="clickEffect">
                                  <p:stCondLst>
                                    <p:cond delay="0"/>
                                  </p:stCondLst>
                                  <p:childTnLst>
                                    <p:animMotion origin="layout" path="M 2.77778E-7 -3.33333E-6 L -0.00191 -0.60879 " pathEditMode="relative" rAng="0" ptsTypes="AA">
                                      <p:cBhvr>
                                        <p:cTn id="6" dur="2000" fill="hold"/>
                                        <p:tgtEl>
                                          <p:spTgt spid="2"/>
                                        </p:tgtEl>
                                        <p:attrNameLst>
                                          <p:attrName>ppt_x</p:attrName>
                                          <p:attrName>ppt_y</p:attrName>
                                        </p:attrNameLst>
                                      </p:cBhvr>
                                      <p:rCtr x="-104" y="-30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9" name="Picture 5">
            <a:extLst>
              <a:ext uri="{FF2B5EF4-FFF2-40B4-BE49-F238E27FC236}">
                <a16:creationId xmlns:a16="http://schemas.microsoft.com/office/drawing/2014/main" xmlns="" id="{3AD5A933-38B9-4929-B4C5-D53A7234E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3357564"/>
            <a:ext cx="4392612" cy="291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 Box 6">
            <a:extLst>
              <a:ext uri="{FF2B5EF4-FFF2-40B4-BE49-F238E27FC236}">
                <a16:creationId xmlns:a16="http://schemas.microsoft.com/office/drawing/2014/main" xmlns="" id="{1EC12D17-6F38-4CB2-825C-44B1E7D0467D}"/>
              </a:ext>
            </a:extLst>
          </p:cNvPr>
          <p:cNvSpPr txBox="1">
            <a:spLocks noChangeArrowheads="1"/>
          </p:cNvSpPr>
          <p:nvPr/>
        </p:nvSpPr>
        <p:spPr bwMode="auto">
          <a:xfrm>
            <a:off x="6932613" y="6230939"/>
            <a:ext cx="2938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a:solidFill>
                  <a:srgbClr val="000000"/>
                </a:solidFill>
              </a:rPr>
              <a:t>Multi-resolution blending</a:t>
            </a:r>
          </a:p>
        </p:txBody>
      </p:sp>
      <p:sp>
        <p:nvSpPr>
          <p:cNvPr id="36871" name="Text Box 7">
            <a:extLst>
              <a:ext uri="{FF2B5EF4-FFF2-40B4-BE49-F238E27FC236}">
                <a16:creationId xmlns:a16="http://schemas.microsoft.com/office/drawing/2014/main" xmlns="" id="{C4DDF826-CBDF-45BC-9A77-CA905A8CDF7F}"/>
              </a:ext>
            </a:extLst>
          </p:cNvPr>
          <p:cNvSpPr txBox="1">
            <a:spLocks noChangeArrowheads="1"/>
          </p:cNvSpPr>
          <p:nvPr/>
        </p:nvSpPr>
        <p:spPr bwMode="auto">
          <a:xfrm>
            <a:off x="2962275" y="6211889"/>
            <a:ext cx="187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a:solidFill>
                  <a:srgbClr val="000000"/>
                </a:solidFill>
              </a:rPr>
              <a:t>Naïve blending</a:t>
            </a:r>
          </a:p>
        </p:txBody>
      </p:sp>
      <p:pic>
        <p:nvPicPr>
          <p:cNvPr id="18437" name="Picture 9">
            <a:extLst>
              <a:ext uri="{FF2B5EF4-FFF2-40B4-BE49-F238E27FC236}">
                <a16:creationId xmlns:a16="http://schemas.microsoft.com/office/drawing/2014/main" xmlns="" id="{51909F25-E31B-4F67-9F7F-147AE65A8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0"/>
          <a:stretch>
            <a:fillRect/>
          </a:stretch>
        </p:blipFill>
        <p:spPr bwMode="auto">
          <a:xfrm>
            <a:off x="1920875" y="163514"/>
            <a:ext cx="3887788" cy="2587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38" name="Picture 10">
            <a:extLst>
              <a:ext uri="{FF2B5EF4-FFF2-40B4-BE49-F238E27FC236}">
                <a16:creationId xmlns:a16="http://schemas.microsoft.com/office/drawing/2014/main" xmlns="" id="{D3A65643-3D2D-417C-883E-5BF41BA14C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4" t="50124" r="-3" b="24815"/>
          <a:stretch>
            <a:fillRect/>
          </a:stretch>
        </p:blipFill>
        <p:spPr bwMode="auto">
          <a:xfrm>
            <a:off x="1919289" y="1458913"/>
            <a:ext cx="38893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1">
            <a:extLst>
              <a:ext uri="{FF2B5EF4-FFF2-40B4-BE49-F238E27FC236}">
                <a16:creationId xmlns:a16="http://schemas.microsoft.com/office/drawing/2014/main" xmlns="" id="{6FA5E5CC-9642-4B97-9EAD-E3F948FCD6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3" t="25031" r="40" b="49939"/>
          <a:stretch>
            <a:fillRect/>
          </a:stretch>
        </p:blipFill>
        <p:spPr bwMode="auto">
          <a:xfrm>
            <a:off x="1919289" y="811213"/>
            <a:ext cx="38893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12">
            <a:extLst>
              <a:ext uri="{FF2B5EF4-FFF2-40B4-BE49-F238E27FC236}">
                <a16:creationId xmlns:a16="http://schemas.microsoft.com/office/drawing/2014/main" xmlns="" id="{74A299B7-CA9F-4FF8-9B76-67F9E845D1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8" b="74954"/>
          <a:stretch>
            <a:fillRect/>
          </a:stretch>
        </p:blipFill>
        <p:spPr bwMode="auto">
          <a:xfrm>
            <a:off x="1919289" y="163513"/>
            <a:ext cx="38893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Text Box 13">
            <a:extLst>
              <a:ext uri="{FF2B5EF4-FFF2-40B4-BE49-F238E27FC236}">
                <a16:creationId xmlns:a16="http://schemas.microsoft.com/office/drawing/2014/main" xmlns="" id="{5BC3BFD3-B3F9-47D6-957C-B4CA916852FF}"/>
              </a:ext>
            </a:extLst>
          </p:cNvPr>
          <p:cNvSpPr txBox="1">
            <a:spLocks noChangeArrowheads="1"/>
          </p:cNvSpPr>
          <p:nvPr/>
        </p:nvSpPr>
        <p:spPr bwMode="auto">
          <a:xfrm>
            <a:off x="3178175" y="2749551"/>
            <a:ext cx="1384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a:solidFill>
                  <a:srgbClr val="000000"/>
                </a:solidFill>
              </a:rPr>
              <a:t>Exposures</a:t>
            </a:r>
          </a:p>
        </p:txBody>
      </p:sp>
      <p:grpSp>
        <p:nvGrpSpPr>
          <p:cNvPr id="18442" name="Group 21">
            <a:extLst>
              <a:ext uri="{FF2B5EF4-FFF2-40B4-BE49-F238E27FC236}">
                <a16:creationId xmlns:a16="http://schemas.microsoft.com/office/drawing/2014/main" xmlns="" id="{FFB62D4A-0471-4F7F-AA29-7E228C92D483}"/>
              </a:ext>
            </a:extLst>
          </p:cNvPr>
          <p:cNvGrpSpPr>
            <a:grpSpLocks/>
          </p:cNvGrpSpPr>
          <p:nvPr/>
        </p:nvGrpSpPr>
        <p:grpSpPr bwMode="auto">
          <a:xfrm>
            <a:off x="6311900" y="187325"/>
            <a:ext cx="3957638" cy="2520950"/>
            <a:chOff x="2745" y="0"/>
            <a:chExt cx="2948" cy="1965"/>
          </a:xfrm>
        </p:grpSpPr>
        <p:pic>
          <p:nvPicPr>
            <p:cNvPr id="18445" name="Picture 15" descr="norm_comb_4">
              <a:extLst>
                <a:ext uri="{FF2B5EF4-FFF2-40B4-BE49-F238E27FC236}">
                  <a16:creationId xmlns:a16="http://schemas.microsoft.com/office/drawing/2014/main" xmlns="" id="{512A2FF0-4A4B-420B-8708-C85CF4B7134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41" y="999"/>
              <a:ext cx="1452" cy="9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46" name="Picture 16" descr="norm_comb_1">
              <a:extLst>
                <a:ext uri="{FF2B5EF4-FFF2-40B4-BE49-F238E27FC236}">
                  <a16:creationId xmlns:a16="http://schemas.microsoft.com/office/drawing/2014/main" xmlns="" id="{0CDC958F-BEE5-4B13-BD7C-E1F3559D23A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47" y="11"/>
              <a:ext cx="1450" cy="9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47" name="Picture 17" descr="norm_comb_2">
              <a:extLst>
                <a:ext uri="{FF2B5EF4-FFF2-40B4-BE49-F238E27FC236}">
                  <a16:creationId xmlns:a16="http://schemas.microsoft.com/office/drawing/2014/main" xmlns="" id="{86376922-FDD5-4562-ACAB-9DFE7525A38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5" y="1009"/>
              <a:ext cx="1452" cy="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48" name="Picture 18" descr="norm_comb_3">
              <a:extLst>
                <a:ext uri="{FF2B5EF4-FFF2-40B4-BE49-F238E27FC236}">
                  <a16:creationId xmlns:a16="http://schemas.microsoft.com/office/drawing/2014/main" xmlns="" id="{0D2FFB42-507E-4754-9735-3B801DC3BD4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42" y="0"/>
              <a:ext cx="1451" cy="9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18443" name="Text Box 22">
            <a:extLst>
              <a:ext uri="{FF2B5EF4-FFF2-40B4-BE49-F238E27FC236}">
                <a16:creationId xmlns:a16="http://schemas.microsoft.com/office/drawing/2014/main" xmlns="" id="{6BB6AD19-9D24-4DDE-BAC2-FE084C6420F9}"/>
              </a:ext>
            </a:extLst>
          </p:cNvPr>
          <p:cNvSpPr txBox="1">
            <a:spLocks noChangeArrowheads="1"/>
          </p:cNvSpPr>
          <p:nvPr/>
        </p:nvSpPr>
        <p:spPr bwMode="auto">
          <a:xfrm>
            <a:off x="7721601" y="2755901"/>
            <a:ext cx="1101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a:solidFill>
                  <a:srgbClr val="000000"/>
                </a:solidFill>
              </a:rPr>
              <a:t>Weights</a:t>
            </a:r>
          </a:p>
        </p:txBody>
      </p:sp>
      <p:pic>
        <p:nvPicPr>
          <p:cNvPr id="36887" name="Picture 23" descr="naive">
            <a:extLst>
              <a:ext uri="{FF2B5EF4-FFF2-40B4-BE49-F238E27FC236}">
                <a16:creationId xmlns:a16="http://schemas.microsoft.com/office/drawing/2014/main" xmlns="" id="{1EDFB609-6F3B-4EB2-BF00-610B94C9FA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1951" y="3357563"/>
            <a:ext cx="4392613"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871"/>
                                        </p:tgtEl>
                                        <p:attrNameLst>
                                          <p:attrName>style.visibility</p:attrName>
                                        </p:attrNameLst>
                                      </p:cBhvr>
                                      <p:to>
                                        <p:strVal val="visible"/>
                                      </p:to>
                                    </p:set>
                                    <p:animEffect transition="in" filter="fade">
                                      <p:cBhvr>
                                        <p:cTn id="7" dur="500"/>
                                        <p:tgtEl>
                                          <p:spTgt spid="36871"/>
                                        </p:tgtEl>
                                      </p:cBhvr>
                                    </p:animEffect>
                                  </p:childTnLst>
                                </p:cTn>
                              </p:par>
                              <p:par>
                                <p:cTn id="8" presetID="10" presetClass="entr" presetSubtype="0" fill="hold" nodeType="withEffect">
                                  <p:stCondLst>
                                    <p:cond delay="0"/>
                                  </p:stCondLst>
                                  <p:childTnLst>
                                    <p:set>
                                      <p:cBhvr>
                                        <p:cTn id="9" dur="1" fill="hold">
                                          <p:stCondLst>
                                            <p:cond delay="0"/>
                                          </p:stCondLst>
                                        </p:cTn>
                                        <p:tgtEl>
                                          <p:spTgt spid="36887"/>
                                        </p:tgtEl>
                                        <p:attrNameLst>
                                          <p:attrName>style.visibility</p:attrName>
                                        </p:attrNameLst>
                                      </p:cBhvr>
                                      <p:to>
                                        <p:strVal val="visible"/>
                                      </p:to>
                                    </p:set>
                                    <p:animEffect transition="in" filter="fade">
                                      <p:cBhvr>
                                        <p:cTn id="10" dur="500"/>
                                        <p:tgtEl>
                                          <p:spTgt spid="368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6869"/>
                                        </p:tgtEl>
                                        <p:attrNameLst>
                                          <p:attrName>style.visibility</p:attrName>
                                        </p:attrNameLst>
                                      </p:cBhvr>
                                      <p:to>
                                        <p:strVal val="visible"/>
                                      </p:to>
                                    </p:set>
                                    <p:animEffect transition="in" filter="fade">
                                      <p:cBhvr>
                                        <p:cTn id="15" dur="500"/>
                                        <p:tgtEl>
                                          <p:spTgt spid="368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870"/>
                                        </p:tgtEl>
                                        <p:attrNameLst>
                                          <p:attrName>style.visibility</p:attrName>
                                        </p:attrNameLst>
                                      </p:cBhvr>
                                      <p:to>
                                        <p:strVal val="visible"/>
                                      </p:to>
                                    </p:set>
                                    <p:animEffect transition="in" filter="fade">
                                      <p:cBhvr>
                                        <p:cTn id="18" dur="500"/>
                                        <p:tgtEl>
                                          <p:spTgt spid="36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p:bldP spid="3687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a:extLst>
              <a:ext uri="{FF2B5EF4-FFF2-40B4-BE49-F238E27FC236}">
                <a16:creationId xmlns:a16="http://schemas.microsoft.com/office/drawing/2014/main" xmlns="" id="{E3EA8528-44A7-4DEA-8909-FB736D0B0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16" r="5116"/>
          <a:stretch>
            <a:fillRect/>
          </a:stretch>
        </p:blipFill>
        <p:spPr bwMode="auto">
          <a:xfrm>
            <a:off x="3575051" y="1316038"/>
            <a:ext cx="5040313"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 Box 5">
            <a:extLst>
              <a:ext uri="{FF2B5EF4-FFF2-40B4-BE49-F238E27FC236}">
                <a16:creationId xmlns:a16="http://schemas.microsoft.com/office/drawing/2014/main" xmlns="" id="{71C070AF-9ECA-4A51-9A7A-D6CE08B9715E}"/>
              </a:ext>
            </a:extLst>
          </p:cNvPr>
          <p:cNvSpPr txBox="1">
            <a:spLocks noChangeArrowheads="1"/>
          </p:cNvSpPr>
          <p:nvPr/>
        </p:nvSpPr>
        <p:spPr bwMode="auto">
          <a:xfrm>
            <a:off x="3719513" y="6140450"/>
            <a:ext cx="4773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FF"/>
                </a:solidFill>
              </a:rPr>
              <a:t>[Burt and Adelson, ACM TOG ‘83]</a:t>
            </a:r>
          </a:p>
        </p:txBody>
      </p:sp>
      <p:sp>
        <p:nvSpPr>
          <p:cNvPr id="19460" name="Rectangle 6">
            <a:extLst>
              <a:ext uri="{FF2B5EF4-FFF2-40B4-BE49-F238E27FC236}">
                <a16:creationId xmlns:a16="http://schemas.microsoft.com/office/drawing/2014/main" xmlns="" id="{73035E59-9668-44F6-9860-E6F2F32520FD}"/>
              </a:ext>
            </a:extLst>
          </p:cNvPr>
          <p:cNvSpPr>
            <a:spLocks noChangeArrowheads="1"/>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4400">
                <a:solidFill>
                  <a:srgbClr val="000000"/>
                </a:solidFill>
              </a:rPr>
              <a:t>Multi-resolution Blending</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3" descr="over">
            <a:extLst>
              <a:ext uri="{FF2B5EF4-FFF2-40B4-BE49-F238E27FC236}">
                <a16:creationId xmlns:a16="http://schemas.microsoft.com/office/drawing/2014/main" xmlns="" id="{64183C07-FF34-4F73-994C-6EE70CA02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3448050"/>
            <a:ext cx="273685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4" descr="mean">
            <a:extLst>
              <a:ext uri="{FF2B5EF4-FFF2-40B4-BE49-F238E27FC236}">
                <a16:creationId xmlns:a16="http://schemas.microsoft.com/office/drawing/2014/main" xmlns="" id="{61E6A153-1310-413A-B5DF-001D012FA1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925" y="1557339"/>
            <a:ext cx="273685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35" descr="w_mean_gauss_level1">
            <a:extLst>
              <a:ext uri="{FF2B5EF4-FFF2-40B4-BE49-F238E27FC236}">
                <a16:creationId xmlns:a16="http://schemas.microsoft.com/office/drawing/2014/main" xmlns="" id="{8D3F75AA-A9C2-486B-84D4-0745724025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6450" y="1557339"/>
            <a:ext cx="27368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36" descr="w_over_gauss_level1">
            <a:extLst>
              <a:ext uri="{FF2B5EF4-FFF2-40B4-BE49-F238E27FC236}">
                <a16:creationId xmlns:a16="http://schemas.microsoft.com/office/drawing/2014/main" xmlns="" id="{BB9D43B9-AE41-42FB-9FEB-9D840F57B3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6450" y="3462339"/>
            <a:ext cx="2736850" cy="1857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486" name="Text Box 38">
            <a:extLst>
              <a:ext uri="{FF2B5EF4-FFF2-40B4-BE49-F238E27FC236}">
                <a16:creationId xmlns:a16="http://schemas.microsoft.com/office/drawing/2014/main" xmlns="" id="{757407D6-A619-4154-A7E9-54232D1B972E}"/>
              </a:ext>
            </a:extLst>
          </p:cNvPr>
          <p:cNvSpPr txBox="1">
            <a:spLocks noChangeArrowheads="1"/>
          </p:cNvSpPr>
          <p:nvPr/>
        </p:nvSpPr>
        <p:spPr bwMode="auto">
          <a:xfrm>
            <a:off x="4295775" y="31877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x</a:t>
            </a:r>
          </a:p>
        </p:txBody>
      </p:sp>
      <p:sp>
        <p:nvSpPr>
          <p:cNvPr id="20487" name="Rectangle 41">
            <a:extLst>
              <a:ext uri="{FF2B5EF4-FFF2-40B4-BE49-F238E27FC236}">
                <a16:creationId xmlns:a16="http://schemas.microsoft.com/office/drawing/2014/main" xmlns="" id="{80107990-E7ED-468E-9481-A3DE9E3A994C}"/>
              </a:ext>
            </a:extLst>
          </p:cNvPr>
          <p:cNvSpPr>
            <a:spLocks noChangeArrowheads="1"/>
          </p:cNvSpPr>
          <p:nvPr/>
        </p:nvSpPr>
        <p:spPr bwMode="auto">
          <a:xfrm>
            <a:off x="4329113" y="3284539"/>
            <a:ext cx="254000" cy="3127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20488" name="Rectangle 45">
            <a:extLst>
              <a:ext uri="{FF2B5EF4-FFF2-40B4-BE49-F238E27FC236}">
                <a16:creationId xmlns:a16="http://schemas.microsoft.com/office/drawing/2014/main" xmlns="" id="{CE05F49D-1B8A-4FFD-8F45-98B40ADA4A45}"/>
              </a:ext>
            </a:extLst>
          </p:cNvPr>
          <p:cNvSpPr>
            <a:spLocks noGrp="1" noChangeArrowheads="1"/>
          </p:cNvSpPr>
          <p:nvPr>
            <p:ph type="title"/>
          </p:nvPr>
        </p:nvSpPr>
        <p:spPr/>
        <p:txBody>
          <a:bodyPr/>
          <a:lstStyle/>
          <a:p>
            <a:pPr eaLnBrk="1" hangingPunct="1"/>
            <a:r>
              <a:rPr lang="en-US" altLang="en-US"/>
              <a:t>Multi-Resolution Blending</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81">
            <a:extLst>
              <a:ext uri="{FF2B5EF4-FFF2-40B4-BE49-F238E27FC236}">
                <a16:creationId xmlns:a16="http://schemas.microsoft.com/office/drawing/2014/main" xmlns="" id="{9CB720A1-62A8-4CB8-AAB8-BF83AB1D4FDD}"/>
              </a:ext>
            </a:extLst>
          </p:cNvPr>
          <p:cNvGrpSpPr>
            <a:grpSpLocks/>
          </p:cNvGrpSpPr>
          <p:nvPr/>
        </p:nvGrpSpPr>
        <p:grpSpPr bwMode="auto">
          <a:xfrm>
            <a:off x="1558926" y="1557339"/>
            <a:ext cx="9058275" cy="3767137"/>
            <a:chOff x="22" y="981"/>
            <a:chExt cx="5706" cy="2373"/>
          </a:xfrm>
        </p:grpSpPr>
        <p:pic>
          <p:nvPicPr>
            <p:cNvPr id="21539" name="Picture 20" descr="w_mean_gauss_level1">
              <a:extLst>
                <a:ext uri="{FF2B5EF4-FFF2-40B4-BE49-F238E27FC236}">
                  <a16:creationId xmlns:a16="http://schemas.microsoft.com/office/drawing/2014/main" xmlns="" id="{ADFF15DE-9D0F-4827-8C28-00ED9F7801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2" y="981"/>
              <a:ext cx="1717" cy="117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1540" name="Picture 4" descr="mean_lapl_level1">
              <a:extLst>
                <a:ext uri="{FF2B5EF4-FFF2-40B4-BE49-F238E27FC236}">
                  <a16:creationId xmlns:a16="http://schemas.microsoft.com/office/drawing/2014/main" xmlns="" id="{79E29418-C58E-4209-9AE6-15AA7D4B9025}"/>
                </a:ext>
              </a:extLst>
            </p:cNvPr>
            <p:cNvPicPr>
              <a:picLocks noChangeAspect="1" noChangeArrowheads="1"/>
            </p:cNvPicPr>
            <p:nvPr/>
          </p:nvPicPr>
          <p:blipFill>
            <a:blip r:embed="rId4" cstate="print">
              <a:lum contrast="90000"/>
              <a:extLst>
                <a:ext uri="{28A0092B-C50C-407E-A947-70E740481C1C}">
                  <a14:useLocalDpi xmlns:a14="http://schemas.microsoft.com/office/drawing/2010/main" val="0"/>
                </a:ext>
              </a:extLst>
            </a:blip>
            <a:srcRect/>
            <a:stretch>
              <a:fillRect/>
            </a:stretch>
          </p:blipFill>
          <p:spPr bwMode="auto">
            <a:xfrm>
              <a:off x="22" y="981"/>
              <a:ext cx="1724" cy="11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41" name="Picture 14" descr="over_lapl_level1">
              <a:extLst>
                <a:ext uri="{FF2B5EF4-FFF2-40B4-BE49-F238E27FC236}">
                  <a16:creationId xmlns:a16="http://schemas.microsoft.com/office/drawing/2014/main" xmlns="" id="{663362DD-203A-4D52-B8AB-092BCA1B8E8C}"/>
                </a:ext>
              </a:extLst>
            </p:cNvPr>
            <p:cNvPicPr>
              <a:picLocks noChangeAspect="1" noChangeArrowheads="1"/>
            </p:cNvPicPr>
            <p:nvPr/>
          </p:nvPicPr>
          <p:blipFill>
            <a:blip r:embed="rId5" cstate="print">
              <a:lum contrast="90000"/>
              <a:extLst>
                <a:ext uri="{28A0092B-C50C-407E-A947-70E740481C1C}">
                  <a14:useLocalDpi xmlns:a14="http://schemas.microsoft.com/office/drawing/2010/main" val="0"/>
                </a:ext>
              </a:extLst>
            </a:blip>
            <a:srcRect/>
            <a:stretch>
              <a:fillRect/>
            </a:stretch>
          </p:blipFill>
          <p:spPr bwMode="auto">
            <a:xfrm>
              <a:off x="22" y="2169"/>
              <a:ext cx="1724" cy="11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42" name="Picture 25" descr="w_over_gauss_level1">
              <a:extLst>
                <a:ext uri="{FF2B5EF4-FFF2-40B4-BE49-F238E27FC236}">
                  <a16:creationId xmlns:a16="http://schemas.microsoft.com/office/drawing/2014/main" xmlns="" id="{547DA8BD-0EC1-4981-99AD-ABA4000F6E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9" y="2179"/>
              <a:ext cx="1724" cy="1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43" name="Picture 29" descr="fused_level1">
              <a:extLst>
                <a:ext uri="{FF2B5EF4-FFF2-40B4-BE49-F238E27FC236}">
                  <a16:creationId xmlns:a16="http://schemas.microsoft.com/office/drawing/2014/main" xmlns="" id="{4EFC85C2-F2BD-4898-AD99-B50A87166C00}"/>
                </a:ext>
              </a:extLst>
            </p:cNvPr>
            <p:cNvPicPr>
              <a:picLocks noChangeAspect="1" noChangeArrowheads="1"/>
            </p:cNvPicPr>
            <p:nvPr/>
          </p:nvPicPr>
          <p:blipFill>
            <a:blip r:embed="rId7" cstate="print">
              <a:lum contrast="90000"/>
              <a:extLst>
                <a:ext uri="{28A0092B-C50C-407E-A947-70E740481C1C}">
                  <a14:useLocalDpi xmlns:a14="http://schemas.microsoft.com/office/drawing/2010/main" val="0"/>
                </a:ext>
              </a:extLst>
            </a:blip>
            <a:srcRect/>
            <a:stretch>
              <a:fillRect/>
            </a:stretch>
          </p:blipFill>
          <p:spPr bwMode="auto">
            <a:xfrm>
              <a:off x="4014" y="1570"/>
              <a:ext cx="1714" cy="117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 name="Group 80">
            <a:extLst>
              <a:ext uri="{FF2B5EF4-FFF2-40B4-BE49-F238E27FC236}">
                <a16:creationId xmlns:a16="http://schemas.microsoft.com/office/drawing/2014/main" xmlns="" id="{37DD0D2B-DFA6-4E5E-8A16-6F98A19F9F8C}"/>
              </a:ext>
            </a:extLst>
          </p:cNvPr>
          <p:cNvGrpSpPr>
            <a:grpSpLocks/>
          </p:cNvGrpSpPr>
          <p:nvPr/>
        </p:nvGrpSpPr>
        <p:grpSpPr bwMode="auto">
          <a:xfrm>
            <a:off x="1558925" y="2479675"/>
            <a:ext cx="7697788" cy="2844800"/>
            <a:chOff x="22" y="1562"/>
            <a:chExt cx="4849" cy="1792"/>
          </a:xfrm>
        </p:grpSpPr>
        <p:pic>
          <p:nvPicPr>
            <p:cNvPr id="21534" name="Picture 16" descr="w_mean_gauss_level2">
              <a:extLst>
                <a:ext uri="{FF2B5EF4-FFF2-40B4-BE49-F238E27FC236}">
                  <a16:creationId xmlns:a16="http://schemas.microsoft.com/office/drawing/2014/main" xmlns="" id="{AF3C2448-79AF-40FB-9A8B-3F726B5AD6B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2" y="1568"/>
              <a:ext cx="858" cy="586"/>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1535" name="Picture 5" descr="mean_lapl_level2">
              <a:extLst>
                <a:ext uri="{FF2B5EF4-FFF2-40B4-BE49-F238E27FC236}">
                  <a16:creationId xmlns:a16="http://schemas.microsoft.com/office/drawing/2014/main" xmlns="" id="{4B8D9AB5-B970-48E6-AC95-51F10D727ECD}"/>
                </a:ext>
              </a:extLst>
            </p:cNvPr>
            <p:cNvPicPr>
              <a:picLocks noChangeAspect="1" noChangeArrowheads="1"/>
            </p:cNvPicPr>
            <p:nvPr/>
          </p:nvPicPr>
          <p:blipFill>
            <a:blip r:embed="rId9" cstate="print">
              <a:lum contrast="90000"/>
              <a:extLst>
                <a:ext uri="{28A0092B-C50C-407E-A947-70E740481C1C}">
                  <a14:useLocalDpi xmlns:a14="http://schemas.microsoft.com/office/drawing/2010/main" val="0"/>
                </a:ext>
              </a:extLst>
            </a:blip>
            <a:srcRect/>
            <a:stretch>
              <a:fillRect/>
            </a:stretch>
          </p:blipFill>
          <p:spPr bwMode="auto">
            <a:xfrm>
              <a:off x="22" y="1562"/>
              <a:ext cx="862" cy="5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36" name="Picture 10" descr="over_lapl_level2">
              <a:extLst>
                <a:ext uri="{FF2B5EF4-FFF2-40B4-BE49-F238E27FC236}">
                  <a16:creationId xmlns:a16="http://schemas.microsoft.com/office/drawing/2014/main" xmlns="" id="{F355EC91-AEB2-4FFA-9B60-1CD6074A1A4A}"/>
                </a:ext>
              </a:extLst>
            </p:cNvPr>
            <p:cNvPicPr>
              <a:picLocks noChangeAspect="1" noChangeArrowheads="1"/>
            </p:cNvPicPr>
            <p:nvPr/>
          </p:nvPicPr>
          <p:blipFill>
            <a:blip r:embed="rId10" cstate="print">
              <a:lum contrast="90000"/>
              <a:extLst>
                <a:ext uri="{28A0092B-C50C-407E-A947-70E740481C1C}">
                  <a14:useLocalDpi xmlns:a14="http://schemas.microsoft.com/office/drawing/2010/main" val="0"/>
                </a:ext>
              </a:extLst>
            </a:blip>
            <a:srcRect/>
            <a:stretch>
              <a:fillRect/>
            </a:stretch>
          </p:blipFill>
          <p:spPr bwMode="auto">
            <a:xfrm>
              <a:off x="22" y="2754"/>
              <a:ext cx="862" cy="5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37" name="Picture 26" descr="w_over_gauss_level2">
              <a:extLst>
                <a:ext uri="{FF2B5EF4-FFF2-40B4-BE49-F238E27FC236}">
                  <a16:creationId xmlns:a16="http://schemas.microsoft.com/office/drawing/2014/main" xmlns="" id="{49458298-33CE-449B-B9FA-34E9FFF5A76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50" y="2766"/>
              <a:ext cx="863" cy="5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38" name="Picture 30" descr="fused_level2">
              <a:extLst>
                <a:ext uri="{FF2B5EF4-FFF2-40B4-BE49-F238E27FC236}">
                  <a16:creationId xmlns:a16="http://schemas.microsoft.com/office/drawing/2014/main" xmlns="" id="{1A6C4E1D-E045-4DE0-A626-95F947F99379}"/>
                </a:ext>
              </a:extLst>
            </p:cNvPr>
            <p:cNvPicPr>
              <a:picLocks noChangeAspect="1" noChangeArrowheads="1"/>
            </p:cNvPicPr>
            <p:nvPr/>
          </p:nvPicPr>
          <p:blipFill>
            <a:blip r:embed="rId12" cstate="print">
              <a:lum contrast="90000"/>
              <a:extLst>
                <a:ext uri="{28A0092B-C50C-407E-A947-70E740481C1C}">
                  <a14:useLocalDpi xmlns:a14="http://schemas.microsoft.com/office/drawing/2010/main" val="0"/>
                </a:ext>
              </a:extLst>
            </a:blip>
            <a:srcRect/>
            <a:stretch>
              <a:fillRect/>
            </a:stretch>
          </p:blipFill>
          <p:spPr bwMode="auto">
            <a:xfrm>
              <a:off x="4014" y="2160"/>
              <a:ext cx="857" cy="5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4" name="Group 82">
            <a:extLst>
              <a:ext uri="{FF2B5EF4-FFF2-40B4-BE49-F238E27FC236}">
                <a16:creationId xmlns:a16="http://schemas.microsoft.com/office/drawing/2014/main" xmlns="" id="{DC732EAA-C0E8-4B8E-A049-14469E72510D}"/>
              </a:ext>
            </a:extLst>
          </p:cNvPr>
          <p:cNvGrpSpPr>
            <a:grpSpLocks/>
          </p:cNvGrpSpPr>
          <p:nvPr/>
        </p:nvGrpSpPr>
        <p:grpSpPr bwMode="auto">
          <a:xfrm>
            <a:off x="1558925" y="2938463"/>
            <a:ext cx="7018338" cy="2386012"/>
            <a:chOff x="22" y="1851"/>
            <a:chExt cx="4421" cy="1503"/>
          </a:xfrm>
        </p:grpSpPr>
        <p:pic>
          <p:nvPicPr>
            <p:cNvPr id="21529" name="Picture 6" descr="mean_lapl_level3">
              <a:extLst>
                <a:ext uri="{FF2B5EF4-FFF2-40B4-BE49-F238E27FC236}">
                  <a16:creationId xmlns:a16="http://schemas.microsoft.com/office/drawing/2014/main" xmlns="" id="{56141F94-376F-4984-94B2-80D95B5EAC24}"/>
                </a:ext>
              </a:extLst>
            </p:cNvPr>
            <p:cNvPicPr>
              <a:picLocks noChangeAspect="1" noChangeArrowheads="1"/>
            </p:cNvPicPr>
            <p:nvPr/>
          </p:nvPicPr>
          <p:blipFill>
            <a:blip r:embed="rId13" cstate="print">
              <a:lum contrast="90000"/>
              <a:extLst>
                <a:ext uri="{28A0092B-C50C-407E-A947-70E740481C1C}">
                  <a14:useLocalDpi xmlns:a14="http://schemas.microsoft.com/office/drawing/2010/main" val="0"/>
                </a:ext>
              </a:extLst>
            </a:blip>
            <a:srcRect/>
            <a:stretch>
              <a:fillRect/>
            </a:stretch>
          </p:blipFill>
          <p:spPr bwMode="auto">
            <a:xfrm>
              <a:off x="22" y="1851"/>
              <a:ext cx="432" cy="2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30" name="Picture 11" descr="over_lapl_level3">
              <a:extLst>
                <a:ext uri="{FF2B5EF4-FFF2-40B4-BE49-F238E27FC236}">
                  <a16:creationId xmlns:a16="http://schemas.microsoft.com/office/drawing/2014/main" xmlns="" id="{C7EB281B-6A4B-41D3-BCCE-68BA011E63E3}"/>
                </a:ext>
              </a:extLst>
            </p:cNvPr>
            <p:cNvPicPr>
              <a:picLocks noChangeAspect="1" noChangeArrowheads="1"/>
            </p:cNvPicPr>
            <p:nvPr/>
          </p:nvPicPr>
          <p:blipFill>
            <a:blip r:embed="rId14" cstate="print">
              <a:lum contrast="90000"/>
              <a:extLst>
                <a:ext uri="{28A0092B-C50C-407E-A947-70E740481C1C}">
                  <a14:useLocalDpi xmlns:a14="http://schemas.microsoft.com/office/drawing/2010/main" val="0"/>
                </a:ext>
              </a:extLst>
            </a:blip>
            <a:srcRect/>
            <a:stretch>
              <a:fillRect/>
            </a:stretch>
          </p:blipFill>
          <p:spPr bwMode="auto">
            <a:xfrm>
              <a:off x="22" y="3046"/>
              <a:ext cx="432" cy="2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31" name="Picture 17" descr="w_mean_gauss_level3">
              <a:extLst>
                <a:ext uri="{FF2B5EF4-FFF2-40B4-BE49-F238E27FC236}">
                  <a16:creationId xmlns:a16="http://schemas.microsoft.com/office/drawing/2014/main" xmlns="" id="{C801E3BF-2BA0-4FE5-9309-E9A2384C0B8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51" y="1861"/>
              <a:ext cx="430" cy="29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1532" name="Picture 22" descr="w_over_gauss_level3">
              <a:extLst>
                <a:ext uri="{FF2B5EF4-FFF2-40B4-BE49-F238E27FC236}">
                  <a16:creationId xmlns:a16="http://schemas.microsoft.com/office/drawing/2014/main" xmlns="" id="{FF5E682E-7484-4F76-AD75-CD5E0F75A72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954" y="3060"/>
              <a:ext cx="433"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33" name="Picture 31" descr="fused_level3">
              <a:extLst>
                <a:ext uri="{FF2B5EF4-FFF2-40B4-BE49-F238E27FC236}">
                  <a16:creationId xmlns:a16="http://schemas.microsoft.com/office/drawing/2014/main" xmlns="" id="{EA62B444-5C9B-4964-AC89-583E98185771}"/>
                </a:ext>
              </a:extLst>
            </p:cNvPr>
            <p:cNvPicPr>
              <a:picLocks noChangeAspect="1" noChangeArrowheads="1"/>
            </p:cNvPicPr>
            <p:nvPr/>
          </p:nvPicPr>
          <p:blipFill>
            <a:blip r:embed="rId17" cstate="print">
              <a:lum contrast="90000"/>
              <a:extLst>
                <a:ext uri="{28A0092B-C50C-407E-A947-70E740481C1C}">
                  <a14:useLocalDpi xmlns:a14="http://schemas.microsoft.com/office/drawing/2010/main" val="0"/>
                </a:ext>
              </a:extLst>
            </a:blip>
            <a:srcRect/>
            <a:stretch>
              <a:fillRect/>
            </a:stretch>
          </p:blipFill>
          <p:spPr bwMode="auto">
            <a:xfrm>
              <a:off x="4014" y="2458"/>
              <a:ext cx="429" cy="2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21509" name="Text Box 44">
            <a:extLst>
              <a:ext uri="{FF2B5EF4-FFF2-40B4-BE49-F238E27FC236}">
                <a16:creationId xmlns:a16="http://schemas.microsoft.com/office/drawing/2014/main" xmlns="" id="{20D8A25B-2934-4A6B-923E-E2898C9365B7}"/>
              </a:ext>
            </a:extLst>
          </p:cNvPr>
          <p:cNvSpPr txBox="1">
            <a:spLocks noChangeArrowheads="1"/>
          </p:cNvSpPr>
          <p:nvPr/>
        </p:nvSpPr>
        <p:spPr bwMode="auto">
          <a:xfrm>
            <a:off x="1524001" y="6400800"/>
            <a:ext cx="4773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FF"/>
                </a:solidFill>
              </a:rPr>
              <a:t>[Burt and Adelson, ACM TOG ‘83]</a:t>
            </a:r>
          </a:p>
        </p:txBody>
      </p:sp>
      <p:sp>
        <p:nvSpPr>
          <p:cNvPr id="21510" name="Rectangle 45">
            <a:extLst>
              <a:ext uri="{FF2B5EF4-FFF2-40B4-BE49-F238E27FC236}">
                <a16:creationId xmlns:a16="http://schemas.microsoft.com/office/drawing/2014/main" xmlns="" id="{E8831D5E-2D52-4A05-8702-3B0C51A76C09}"/>
              </a:ext>
            </a:extLst>
          </p:cNvPr>
          <p:cNvSpPr>
            <a:spLocks noChangeArrowheads="1"/>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4400">
                <a:solidFill>
                  <a:srgbClr val="000000"/>
                </a:solidFill>
              </a:rPr>
              <a:t>Multi-Resolution Blending</a:t>
            </a:r>
          </a:p>
        </p:txBody>
      </p:sp>
      <p:sp>
        <p:nvSpPr>
          <p:cNvPr id="21511" name="Text Box 46">
            <a:extLst>
              <a:ext uri="{FF2B5EF4-FFF2-40B4-BE49-F238E27FC236}">
                <a16:creationId xmlns:a16="http://schemas.microsoft.com/office/drawing/2014/main" xmlns="" id="{7E0314AE-3267-4335-97FF-9361FB3AE1C0}"/>
              </a:ext>
            </a:extLst>
          </p:cNvPr>
          <p:cNvSpPr txBox="1">
            <a:spLocks noChangeArrowheads="1"/>
          </p:cNvSpPr>
          <p:nvPr/>
        </p:nvSpPr>
        <p:spPr bwMode="auto">
          <a:xfrm>
            <a:off x="1597025" y="5300663"/>
            <a:ext cx="2662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Laplacian pyramid</a:t>
            </a:r>
          </a:p>
        </p:txBody>
      </p:sp>
      <p:sp>
        <p:nvSpPr>
          <p:cNvPr id="21512" name="Text Box 47">
            <a:extLst>
              <a:ext uri="{FF2B5EF4-FFF2-40B4-BE49-F238E27FC236}">
                <a16:creationId xmlns:a16="http://schemas.microsoft.com/office/drawing/2014/main" xmlns="" id="{D4185223-B120-4508-BB95-17785995FA91}"/>
              </a:ext>
            </a:extLst>
          </p:cNvPr>
          <p:cNvSpPr txBox="1">
            <a:spLocks noChangeArrowheads="1"/>
          </p:cNvSpPr>
          <p:nvPr/>
        </p:nvSpPr>
        <p:spPr bwMode="auto">
          <a:xfrm>
            <a:off x="4641850" y="5300663"/>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Gaussian pyramid</a:t>
            </a:r>
          </a:p>
        </p:txBody>
      </p:sp>
      <p:grpSp>
        <p:nvGrpSpPr>
          <p:cNvPr id="5" name="Group 83">
            <a:extLst>
              <a:ext uri="{FF2B5EF4-FFF2-40B4-BE49-F238E27FC236}">
                <a16:creationId xmlns:a16="http://schemas.microsoft.com/office/drawing/2014/main" xmlns="" id="{D598381D-495C-46DC-8883-54C71C0B8439}"/>
              </a:ext>
            </a:extLst>
          </p:cNvPr>
          <p:cNvGrpSpPr>
            <a:grpSpLocks/>
          </p:cNvGrpSpPr>
          <p:nvPr/>
        </p:nvGrpSpPr>
        <p:grpSpPr bwMode="auto">
          <a:xfrm>
            <a:off x="1558926" y="3168651"/>
            <a:ext cx="6678613" cy="2155825"/>
            <a:chOff x="22" y="1996"/>
            <a:chExt cx="4207" cy="1358"/>
          </a:xfrm>
        </p:grpSpPr>
        <p:pic>
          <p:nvPicPr>
            <p:cNvPr id="21524" name="Picture 7" descr="mean_lapl_level4">
              <a:extLst>
                <a:ext uri="{FF2B5EF4-FFF2-40B4-BE49-F238E27FC236}">
                  <a16:creationId xmlns:a16="http://schemas.microsoft.com/office/drawing/2014/main" xmlns="" id="{1A2CB5D0-82E1-40D7-A541-FD90EF1C87BE}"/>
                </a:ext>
              </a:extLst>
            </p:cNvPr>
            <p:cNvPicPr>
              <a:picLocks noChangeAspect="1" noChangeArrowheads="1"/>
            </p:cNvPicPr>
            <p:nvPr/>
          </p:nvPicPr>
          <p:blipFill>
            <a:blip r:embed="rId18" cstate="print">
              <a:lum contrast="90000"/>
              <a:extLst>
                <a:ext uri="{28A0092B-C50C-407E-A947-70E740481C1C}">
                  <a14:useLocalDpi xmlns:a14="http://schemas.microsoft.com/office/drawing/2010/main" val="0"/>
                </a:ext>
              </a:extLst>
            </a:blip>
            <a:srcRect/>
            <a:stretch>
              <a:fillRect/>
            </a:stretch>
          </p:blipFill>
          <p:spPr bwMode="auto">
            <a:xfrm>
              <a:off x="22" y="1996"/>
              <a:ext cx="216" cy="1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25" name="Picture 12" descr="over_lapl_level4">
              <a:extLst>
                <a:ext uri="{FF2B5EF4-FFF2-40B4-BE49-F238E27FC236}">
                  <a16:creationId xmlns:a16="http://schemas.microsoft.com/office/drawing/2014/main" xmlns="" id="{5D752577-5D5B-4072-A105-09E42E0DF687}"/>
                </a:ext>
              </a:extLst>
            </p:cNvPr>
            <p:cNvPicPr>
              <a:picLocks noChangeAspect="1" noChangeArrowheads="1"/>
            </p:cNvPicPr>
            <p:nvPr/>
          </p:nvPicPr>
          <p:blipFill>
            <a:blip r:embed="rId19" cstate="print">
              <a:lum contrast="90000"/>
              <a:extLst>
                <a:ext uri="{28A0092B-C50C-407E-A947-70E740481C1C}">
                  <a14:useLocalDpi xmlns:a14="http://schemas.microsoft.com/office/drawing/2010/main" val="0"/>
                </a:ext>
              </a:extLst>
            </a:blip>
            <a:srcRect/>
            <a:stretch>
              <a:fillRect/>
            </a:stretch>
          </p:blipFill>
          <p:spPr bwMode="auto">
            <a:xfrm>
              <a:off x="22" y="3192"/>
              <a:ext cx="216" cy="1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26" name="Picture 18" descr="w_mean_gauss_level4">
              <a:extLst>
                <a:ext uri="{FF2B5EF4-FFF2-40B4-BE49-F238E27FC236}">
                  <a16:creationId xmlns:a16="http://schemas.microsoft.com/office/drawing/2014/main" xmlns="" id="{6C70A654-CAD8-45C9-BE78-6355597F551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951" y="2006"/>
              <a:ext cx="216" cy="14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1527" name="Picture 23" descr="w_over_gauss_level4">
              <a:extLst>
                <a:ext uri="{FF2B5EF4-FFF2-40B4-BE49-F238E27FC236}">
                  <a16:creationId xmlns:a16="http://schemas.microsoft.com/office/drawing/2014/main" xmlns="" id="{A6A149D4-E09A-4CF6-8C72-4043EE17A68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54" y="3206"/>
              <a:ext cx="217" cy="1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28" name="Picture 32" descr="fused_level4">
              <a:extLst>
                <a:ext uri="{FF2B5EF4-FFF2-40B4-BE49-F238E27FC236}">
                  <a16:creationId xmlns:a16="http://schemas.microsoft.com/office/drawing/2014/main" xmlns="" id="{1DE34EE1-CDCD-40BC-B19A-4199A494D11D}"/>
                </a:ext>
              </a:extLst>
            </p:cNvPr>
            <p:cNvPicPr>
              <a:picLocks noChangeAspect="1" noChangeArrowheads="1"/>
            </p:cNvPicPr>
            <p:nvPr/>
          </p:nvPicPr>
          <p:blipFill>
            <a:blip r:embed="rId22" cstate="print">
              <a:lum contrast="90000"/>
              <a:extLst>
                <a:ext uri="{28A0092B-C50C-407E-A947-70E740481C1C}">
                  <a14:useLocalDpi xmlns:a14="http://schemas.microsoft.com/office/drawing/2010/main" val="0"/>
                </a:ext>
              </a:extLst>
            </a:blip>
            <a:srcRect/>
            <a:stretch>
              <a:fillRect/>
            </a:stretch>
          </p:blipFill>
          <p:spPr bwMode="auto">
            <a:xfrm>
              <a:off x="4014" y="2603"/>
              <a:ext cx="215" cy="1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21514" name="AutoShape 48">
            <a:extLst>
              <a:ext uri="{FF2B5EF4-FFF2-40B4-BE49-F238E27FC236}">
                <a16:creationId xmlns:a16="http://schemas.microsoft.com/office/drawing/2014/main" xmlns="" id="{CCC24AA7-A719-417F-AC98-A9A987D6296F}"/>
              </a:ext>
            </a:extLst>
          </p:cNvPr>
          <p:cNvSpPr>
            <a:spLocks/>
          </p:cNvSpPr>
          <p:nvPr/>
        </p:nvSpPr>
        <p:spPr bwMode="auto">
          <a:xfrm>
            <a:off x="7497763" y="1557338"/>
            <a:ext cx="215900" cy="3816350"/>
          </a:xfrm>
          <a:prstGeom prst="rightBracket">
            <a:avLst>
              <a:gd name="adj" fmla="val 14730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21515" name="Text Box 49">
            <a:extLst>
              <a:ext uri="{FF2B5EF4-FFF2-40B4-BE49-F238E27FC236}">
                <a16:creationId xmlns:a16="http://schemas.microsoft.com/office/drawing/2014/main" xmlns="" id="{52358DE3-EED7-4964-9609-6FCCFDACE628}"/>
              </a:ext>
            </a:extLst>
          </p:cNvPr>
          <p:cNvSpPr txBox="1">
            <a:spLocks noChangeArrowheads="1"/>
          </p:cNvSpPr>
          <p:nvPr/>
        </p:nvSpPr>
        <p:spPr bwMode="auto">
          <a:xfrm>
            <a:off x="7497764" y="3268664"/>
            <a:ext cx="327025" cy="376237"/>
          </a:xfrm>
          <a:prstGeom prst="rect">
            <a:avLst/>
          </a:prstGeom>
          <a:solidFill>
            <a:schemeClr val="bg1"/>
          </a:solidFill>
          <a:ln w="952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a:t>
            </a:r>
          </a:p>
        </p:txBody>
      </p:sp>
      <p:sp>
        <p:nvSpPr>
          <p:cNvPr id="21516" name="Text Box 50">
            <a:extLst>
              <a:ext uri="{FF2B5EF4-FFF2-40B4-BE49-F238E27FC236}">
                <a16:creationId xmlns:a16="http://schemas.microsoft.com/office/drawing/2014/main" xmlns="" id="{A280CE38-EA12-473D-AB9D-BA2957BADCAB}"/>
              </a:ext>
            </a:extLst>
          </p:cNvPr>
          <p:cNvSpPr txBox="1">
            <a:spLocks noChangeArrowheads="1"/>
          </p:cNvSpPr>
          <p:nvPr/>
        </p:nvSpPr>
        <p:spPr bwMode="auto">
          <a:xfrm>
            <a:off x="4295775" y="31877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x</a:t>
            </a:r>
          </a:p>
        </p:txBody>
      </p:sp>
      <p:sp>
        <p:nvSpPr>
          <p:cNvPr id="21517" name="Rectangle 51">
            <a:extLst>
              <a:ext uri="{FF2B5EF4-FFF2-40B4-BE49-F238E27FC236}">
                <a16:creationId xmlns:a16="http://schemas.microsoft.com/office/drawing/2014/main" xmlns="" id="{019D0D22-C228-4727-B032-E1D3109DEAFE}"/>
              </a:ext>
            </a:extLst>
          </p:cNvPr>
          <p:cNvSpPr>
            <a:spLocks noChangeArrowheads="1"/>
          </p:cNvSpPr>
          <p:nvPr/>
        </p:nvSpPr>
        <p:spPr bwMode="auto">
          <a:xfrm>
            <a:off x="4329113" y="3284539"/>
            <a:ext cx="254000" cy="3127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grpSp>
        <p:nvGrpSpPr>
          <p:cNvPr id="6" name="Group 56">
            <a:extLst>
              <a:ext uri="{FF2B5EF4-FFF2-40B4-BE49-F238E27FC236}">
                <a16:creationId xmlns:a16="http://schemas.microsoft.com/office/drawing/2014/main" xmlns="" id="{BA8361DC-2F60-49AA-928E-D5074A18CA53}"/>
              </a:ext>
            </a:extLst>
          </p:cNvPr>
          <p:cNvGrpSpPr>
            <a:grpSpLocks/>
          </p:cNvGrpSpPr>
          <p:nvPr/>
        </p:nvGrpSpPr>
        <p:grpSpPr bwMode="auto">
          <a:xfrm>
            <a:off x="7896226" y="4437064"/>
            <a:ext cx="2735263" cy="2376487"/>
            <a:chOff x="4014" y="2795"/>
            <a:chExt cx="1723" cy="1497"/>
          </a:xfrm>
        </p:grpSpPr>
        <p:pic>
          <p:nvPicPr>
            <p:cNvPr id="21521" name="Picture 52" descr="overview_fused">
              <a:extLst>
                <a:ext uri="{FF2B5EF4-FFF2-40B4-BE49-F238E27FC236}">
                  <a16:creationId xmlns:a16="http://schemas.microsoft.com/office/drawing/2014/main" xmlns="" id="{DC795DD1-DDF2-42A9-B7ED-03C2602EB4E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14" y="3124"/>
              <a:ext cx="1723"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2" name="Line 53">
              <a:extLst>
                <a:ext uri="{FF2B5EF4-FFF2-40B4-BE49-F238E27FC236}">
                  <a16:creationId xmlns:a16="http://schemas.microsoft.com/office/drawing/2014/main" xmlns="" id="{30B92A04-D7D1-4841-BBF9-E2C30EA42A5B}"/>
                </a:ext>
              </a:extLst>
            </p:cNvPr>
            <p:cNvSpPr>
              <a:spLocks noChangeShapeType="1"/>
            </p:cNvSpPr>
            <p:nvPr/>
          </p:nvSpPr>
          <p:spPr bwMode="auto">
            <a:xfrm>
              <a:off x="4876" y="2795"/>
              <a:ext cx="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21523" name="Text Box 54">
              <a:extLst>
                <a:ext uri="{FF2B5EF4-FFF2-40B4-BE49-F238E27FC236}">
                  <a16:creationId xmlns:a16="http://schemas.microsoft.com/office/drawing/2014/main" xmlns="" id="{25C7C9A7-2D0B-419D-9265-13B5CF6F47DF}"/>
                </a:ext>
              </a:extLst>
            </p:cNvPr>
            <p:cNvSpPr txBox="1">
              <a:spLocks noChangeArrowheads="1"/>
            </p:cNvSpPr>
            <p:nvPr/>
          </p:nvSpPr>
          <p:spPr bwMode="auto">
            <a:xfrm>
              <a:off x="4876" y="2795"/>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reconstruct</a:t>
              </a:r>
            </a:p>
          </p:txBody>
        </p:sp>
      </p:grpSp>
      <p:pic>
        <p:nvPicPr>
          <p:cNvPr id="21519" name="Picture 59" descr="over">
            <a:extLst>
              <a:ext uri="{FF2B5EF4-FFF2-40B4-BE49-F238E27FC236}">
                <a16:creationId xmlns:a16="http://schemas.microsoft.com/office/drawing/2014/main" xmlns="" id="{8D25710B-C764-4A08-8866-5946173C509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58925" y="3448051"/>
            <a:ext cx="865188" cy="5873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20" name="Picture 60" descr="mean">
            <a:extLst>
              <a:ext uri="{FF2B5EF4-FFF2-40B4-BE49-F238E27FC236}">
                <a16:creationId xmlns:a16="http://schemas.microsoft.com/office/drawing/2014/main" xmlns="" id="{108792B5-01B7-4170-BB52-4517D4E8A35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58925" y="1557339"/>
            <a:ext cx="865188" cy="5873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Text Box 7">
            <a:extLst>
              <a:ext uri="{FF2B5EF4-FFF2-40B4-BE49-F238E27FC236}">
                <a16:creationId xmlns:a16="http://schemas.microsoft.com/office/drawing/2014/main" xmlns="" id="{7E409E4C-2347-4986-ADC5-175043B5DD4F}"/>
              </a:ext>
            </a:extLst>
          </p:cNvPr>
          <p:cNvSpPr txBox="1">
            <a:spLocks noChangeArrowheads="1"/>
          </p:cNvSpPr>
          <p:nvPr/>
        </p:nvSpPr>
        <p:spPr bwMode="auto">
          <a:xfrm>
            <a:off x="1698625" y="692151"/>
            <a:ext cx="10223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intensity</a:t>
            </a:r>
          </a:p>
        </p:txBody>
      </p:sp>
      <p:sp>
        <p:nvSpPr>
          <p:cNvPr id="146440" name="Text Box 8">
            <a:extLst>
              <a:ext uri="{FF2B5EF4-FFF2-40B4-BE49-F238E27FC236}">
                <a16:creationId xmlns:a16="http://schemas.microsoft.com/office/drawing/2014/main" xmlns="" id="{CDA61E51-DD68-42FD-AA56-E8ADBB1F8C0A}"/>
              </a:ext>
            </a:extLst>
          </p:cNvPr>
          <p:cNvSpPr txBox="1">
            <a:spLocks noChangeArrowheads="1"/>
          </p:cNvSpPr>
          <p:nvPr/>
        </p:nvSpPr>
        <p:spPr bwMode="auto">
          <a:xfrm>
            <a:off x="1787525" y="2205038"/>
            <a:ext cx="84455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weight</a:t>
            </a:r>
          </a:p>
        </p:txBody>
      </p:sp>
      <p:sp>
        <p:nvSpPr>
          <p:cNvPr id="22532" name="Text Box 9">
            <a:extLst>
              <a:ext uri="{FF2B5EF4-FFF2-40B4-BE49-F238E27FC236}">
                <a16:creationId xmlns:a16="http://schemas.microsoft.com/office/drawing/2014/main" xmlns="" id="{F9BBC0AB-DB5B-441F-AD47-DA4DAF488B3C}"/>
              </a:ext>
            </a:extLst>
          </p:cNvPr>
          <p:cNvSpPr txBox="1">
            <a:spLocks noChangeArrowheads="1"/>
          </p:cNvSpPr>
          <p:nvPr/>
        </p:nvSpPr>
        <p:spPr bwMode="auto">
          <a:xfrm>
            <a:off x="1711325" y="3933826"/>
            <a:ext cx="9969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blended</a:t>
            </a:r>
          </a:p>
        </p:txBody>
      </p:sp>
      <p:sp>
        <p:nvSpPr>
          <p:cNvPr id="22533" name="Text Box 10">
            <a:extLst>
              <a:ext uri="{FF2B5EF4-FFF2-40B4-BE49-F238E27FC236}">
                <a16:creationId xmlns:a16="http://schemas.microsoft.com/office/drawing/2014/main" xmlns="" id="{2268567F-35EC-4356-B529-9411A8B5E786}"/>
              </a:ext>
            </a:extLst>
          </p:cNvPr>
          <p:cNvSpPr txBox="1">
            <a:spLocks noChangeArrowheads="1"/>
          </p:cNvSpPr>
          <p:nvPr/>
        </p:nvSpPr>
        <p:spPr bwMode="auto">
          <a:xfrm>
            <a:off x="1597025" y="5589588"/>
            <a:ext cx="122555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Laplacian </a:t>
            </a:r>
          </a:p>
          <a:p>
            <a:pPr algn="ctr" eaLnBrk="1" fontAlgn="base" hangingPunct="1">
              <a:spcBef>
                <a:spcPct val="0"/>
              </a:spcBef>
              <a:spcAft>
                <a:spcPct val="0"/>
              </a:spcAft>
            </a:pPr>
            <a:r>
              <a:rPr lang="en-US" altLang="en-US">
                <a:solidFill>
                  <a:srgbClr val="000000"/>
                </a:solidFill>
              </a:rPr>
              <a:t>pyramid</a:t>
            </a:r>
          </a:p>
        </p:txBody>
      </p:sp>
      <p:grpSp>
        <p:nvGrpSpPr>
          <p:cNvPr id="2" name="Group 18">
            <a:extLst>
              <a:ext uri="{FF2B5EF4-FFF2-40B4-BE49-F238E27FC236}">
                <a16:creationId xmlns:a16="http://schemas.microsoft.com/office/drawing/2014/main" xmlns="" id="{1F6AB18D-EFA8-4BC9-BD65-5E28D84A9025}"/>
              </a:ext>
            </a:extLst>
          </p:cNvPr>
          <p:cNvGrpSpPr>
            <a:grpSpLocks/>
          </p:cNvGrpSpPr>
          <p:nvPr/>
        </p:nvGrpSpPr>
        <p:grpSpPr bwMode="auto">
          <a:xfrm>
            <a:off x="2711450" y="0"/>
            <a:ext cx="4910138" cy="6858000"/>
            <a:chOff x="1284" y="0"/>
            <a:chExt cx="3093" cy="4320"/>
          </a:xfrm>
        </p:grpSpPr>
        <p:pic>
          <p:nvPicPr>
            <p:cNvPr id="22543" name="Picture 5">
              <a:extLst>
                <a:ext uri="{FF2B5EF4-FFF2-40B4-BE49-F238E27FC236}">
                  <a16:creationId xmlns:a16="http://schemas.microsoft.com/office/drawing/2014/main" xmlns="" id="{C0005594-CB32-43C0-9506-B3BAAD757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 y="0"/>
              <a:ext cx="3093"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4" name="Rectangle 11">
              <a:extLst>
                <a:ext uri="{FF2B5EF4-FFF2-40B4-BE49-F238E27FC236}">
                  <a16:creationId xmlns:a16="http://schemas.microsoft.com/office/drawing/2014/main" xmlns="" id="{0496C787-EAC1-447A-904C-276865A60A99}"/>
                </a:ext>
              </a:extLst>
            </p:cNvPr>
            <p:cNvSpPr>
              <a:spLocks noChangeArrowheads="1"/>
            </p:cNvSpPr>
            <p:nvPr/>
          </p:nvSpPr>
          <p:spPr bwMode="auto">
            <a:xfrm>
              <a:off x="2645" y="2059"/>
              <a:ext cx="363" cy="1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22545" name="Rectangle 12">
              <a:extLst>
                <a:ext uri="{FF2B5EF4-FFF2-40B4-BE49-F238E27FC236}">
                  <a16:creationId xmlns:a16="http://schemas.microsoft.com/office/drawing/2014/main" xmlns="" id="{C066725E-54EA-4D6C-AE2E-87E0792FD345}"/>
                </a:ext>
              </a:extLst>
            </p:cNvPr>
            <p:cNvSpPr>
              <a:spLocks noChangeArrowheads="1"/>
            </p:cNvSpPr>
            <p:nvPr/>
          </p:nvSpPr>
          <p:spPr bwMode="auto">
            <a:xfrm>
              <a:off x="2645" y="1026"/>
              <a:ext cx="363" cy="1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22546" name="Rectangle 13">
              <a:extLst>
                <a:ext uri="{FF2B5EF4-FFF2-40B4-BE49-F238E27FC236}">
                  <a16:creationId xmlns:a16="http://schemas.microsoft.com/office/drawing/2014/main" xmlns="" id="{FE3476FE-8F9C-4036-BC44-9CF0B7EE2FE4}"/>
                </a:ext>
              </a:extLst>
            </p:cNvPr>
            <p:cNvSpPr>
              <a:spLocks noChangeArrowheads="1"/>
            </p:cNvSpPr>
            <p:nvPr/>
          </p:nvSpPr>
          <p:spPr bwMode="auto">
            <a:xfrm>
              <a:off x="2554" y="3067"/>
              <a:ext cx="771" cy="1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22547" name="Rectangle 14">
              <a:extLst>
                <a:ext uri="{FF2B5EF4-FFF2-40B4-BE49-F238E27FC236}">
                  <a16:creationId xmlns:a16="http://schemas.microsoft.com/office/drawing/2014/main" xmlns="" id="{76426B4B-D717-4F08-B793-84CEAA76B82E}"/>
                </a:ext>
              </a:extLst>
            </p:cNvPr>
            <p:cNvSpPr>
              <a:spLocks noChangeArrowheads="1"/>
            </p:cNvSpPr>
            <p:nvPr/>
          </p:nvSpPr>
          <p:spPr bwMode="auto">
            <a:xfrm>
              <a:off x="2372" y="4110"/>
              <a:ext cx="1044" cy="1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grpSp>
      <p:sp>
        <p:nvSpPr>
          <p:cNvPr id="146453" name="Rectangle 21">
            <a:extLst>
              <a:ext uri="{FF2B5EF4-FFF2-40B4-BE49-F238E27FC236}">
                <a16:creationId xmlns:a16="http://schemas.microsoft.com/office/drawing/2014/main" xmlns="" id="{43B5956E-2963-4F15-812C-326FB37595A4}"/>
              </a:ext>
            </a:extLst>
          </p:cNvPr>
          <p:cNvSpPr>
            <a:spLocks noChangeArrowheads="1"/>
          </p:cNvSpPr>
          <p:nvPr/>
        </p:nvSpPr>
        <p:spPr bwMode="auto">
          <a:xfrm>
            <a:off x="1524001" y="3284538"/>
            <a:ext cx="6227763" cy="3573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146455" name="Picture 23" descr="B">
            <a:extLst>
              <a:ext uri="{FF2B5EF4-FFF2-40B4-BE49-F238E27FC236}">
                <a16:creationId xmlns:a16="http://schemas.microsoft.com/office/drawing/2014/main" xmlns="" id="{FADBA86E-E071-4937-AF4C-210BAC5FDB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4" y="812801"/>
            <a:ext cx="936625" cy="600075"/>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146456" name="Picture 24" descr="D">
            <a:extLst>
              <a:ext uri="{FF2B5EF4-FFF2-40B4-BE49-F238E27FC236}">
                <a16:creationId xmlns:a16="http://schemas.microsoft.com/office/drawing/2014/main" xmlns="" id="{131B7E89-1718-4A8D-B64D-EA17A8E6B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5864" y="115888"/>
            <a:ext cx="936625" cy="601662"/>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46458" name="Picture 26" descr="norm_comb_4">
            <a:extLst>
              <a:ext uri="{FF2B5EF4-FFF2-40B4-BE49-F238E27FC236}">
                <a16:creationId xmlns:a16="http://schemas.microsoft.com/office/drawing/2014/main" xmlns="" id="{BE66D3AA-0ED4-4E12-90A0-9BDD9108C1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35864" y="1800226"/>
            <a:ext cx="936625" cy="595313"/>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46461" name="Picture 29" descr="norm_comb_3">
            <a:extLst>
              <a:ext uri="{FF2B5EF4-FFF2-40B4-BE49-F238E27FC236}">
                <a16:creationId xmlns:a16="http://schemas.microsoft.com/office/drawing/2014/main" xmlns="" id="{03426472-2196-456E-BF30-53031A68DF4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35864" y="2492376"/>
            <a:ext cx="936625" cy="595313"/>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30">
            <a:extLst>
              <a:ext uri="{FF2B5EF4-FFF2-40B4-BE49-F238E27FC236}">
                <a16:creationId xmlns:a16="http://schemas.microsoft.com/office/drawing/2014/main" xmlns="" id="{0B835DF3-08BE-4681-8628-AEB1394548A1}"/>
              </a:ext>
            </a:extLst>
          </p:cNvPr>
          <p:cNvGrpSpPr>
            <a:grpSpLocks/>
          </p:cNvGrpSpPr>
          <p:nvPr/>
        </p:nvGrpSpPr>
        <p:grpSpPr bwMode="auto">
          <a:xfrm>
            <a:off x="4365626" y="620713"/>
            <a:ext cx="3675063" cy="5040312"/>
            <a:chOff x="1790" y="391"/>
            <a:chExt cx="2315" cy="3175"/>
          </a:xfrm>
        </p:grpSpPr>
        <p:pic>
          <p:nvPicPr>
            <p:cNvPr id="22541" name="Picture 15">
              <a:extLst>
                <a:ext uri="{FF2B5EF4-FFF2-40B4-BE49-F238E27FC236}">
                  <a16:creationId xmlns:a16="http://schemas.microsoft.com/office/drawing/2014/main" xmlns="" id="{9DD0A142-CE37-44DA-98FA-CEE951B6D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0" y="2029"/>
              <a:ext cx="2315" cy="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16" descr="naive">
              <a:extLst>
                <a:ext uri="{FF2B5EF4-FFF2-40B4-BE49-F238E27FC236}">
                  <a16:creationId xmlns:a16="http://schemas.microsoft.com/office/drawing/2014/main" xmlns="" id="{4D29435C-7E96-48E2-BDDE-A457AF8569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1" y="391"/>
              <a:ext cx="2314" cy="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94444E-6 -3.7037E-7 L 0.36632 0.33611 " pathEditMode="relative" rAng="0" ptsTypes="AA">
                                      <p:cBhvr>
                                        <p:cTn id="6" dur="500" fill="hold"/>
                                        <p:tgtEl>
                                          <p:spTgt spid="3"/>
                                        </p:tgtEl>
                                        <p:attrNameLst>
                                          <p:attrName>ppt_x</p:attrName>
                                          <p:attrName>ppt_y</p:attrName>
                                        </p:attrNameLst>
                                      </p:cBhvr>
                                      <p:rCtr x="18316" y="16806"/>
                                    </p:animMotion>
                                  </p:childTnLst>
                                </p:cTn>
                              </p:par>
                              <p:par>
                                <p:cTn id="7" presetID="6" presetClass="emph" presetSubtype="0" fill="hold" nodeType="withEffect">
                                  <p:stCondLst>
                                    <p:cond delay="0"/>
                                  </p:stCondLst>
                                  <p:childTnLst>
                                    <p:animScale>
                                      <p:cBhvr>
                                        <p:cTn id="8" dur="500" fill="hold"/>
                                        <p:tgtEl>
                                          <p:spTgt spid="3"/>
                                        </p:tgtEl>
                                      </p:cBhvr>
                                      <p:by x="50000" y="50000"/>
                                    </p:animScale>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146458"/>
                                        </p:tgtEl>
                                        <p:attrNameLst>
                                          <p:attrName>style.visibility</p:attrName>
                                        </p:attrNameLst>
                                      </p:cBhvr>
                                      <p:to>
                                        <p:strVal val="visible"/>
                                      </p:to>
                                    </p:set>
                                    <p:animEffect transition="in" filter="fade">
                                      <p:cBhvr>
                                        <p:cTn id="12" dur="500"/>
                                        <p:tgtEl>
                                          <p:spTgt spid="146458"/>
                                        </p:tgtEl>
                                      </p:cBhvr>
                                    </p:animEffect>
                                  </p:childTnLst>
                                </p:cTn>
                              </p:par>
                              <p:par>
                                <p:cTn id="13" presetID="10" presetClass="entr" presetSubtype="0" fill="hold" nodeType="withEffect">
                                  <p:stCondLst>
                                    <p:cond delay="0"/>
                                  </p:stCondLst>
                                  <p:childTnLst>
                                    <p:set>
                                      <p:cBhvr>
                                        <p:cTn id="14" dur="1" fill="hold">
                                          <p:stCondLst>
                                            <p:cond delay="0"/>
                                          </p:stCondLst>
                                        </p:cTn>
                                        <p:tgtEl>
                                          <p:spTgt spid="146461"/>
                                        </p:tgtEl>
                                        <p:attrNameLst>
                                          <p:attrName>style.visibility</p:attrName>
                                        </p:attrNameLst>
                                      </p:cBhvr>
                                      <p:to>
                                        <p:strVal val="visible"/>
                                      </p:to>
                                    </p:set>
                                    <p:animEffect transition="in" filter="fade">
                                      <p:cBhvr>
                                        <p:cTn id="15" dur="500"/>
                                        <p:tgtEl>
                                          <p:spTgt spid="146461"/>
                                        </p:tgtEl>
                                      </p:cBhvr>
                                    </p:animEffect>
                                  </p:childTnLst>
                                </p:cTn>
                              </p:par>
                              <p:par>
                                <p:cTn id="16" presetID="10" presetClass="entr" presetSubtype="0" fill="hold" nodeType="withEffect">
                                  <p:stCondLst>
                                    <p:cond delay="0"/>
                                  </p:stCondLst>
                                  <p:childTnLst>
                                    <p:set>
                                      <p:cBhvr>
                                        <p:cTn id="17" dur="1" fill="hold">
                                          <p:stCondLst>
                                            <p:cond delay="0"/>
                                          </p:stCondLst>
                                        </p:cTn>
                                        <p:tgtEl>
                                          <p:spTgt spid="146455"/>
                                        </p:tgtEl>
                                        <p:attrNameLst>
                                          <p:attrName>style.visibility</p:attrName>
                                        </p:attrNameLst>
                                      </p:cBhvr>
                                      <p:to>
                                        <p:strVal val="visible"/>
                                      </p:to>
                                    </p:set>
                                    <p:animEffect transition="in" filter="fade">
                                      <p:cBhvr>
                                        <p:cTn id="18" dur="500"/>
                                        <p:tgtEl>
                                          <p:spTgt spid="146455"/>
                                        </p:tgtEl>
                                      </p:cBhvr>
                                    </p:animEffect>
                                  </p:childTnLst>
                                </p:cTn>
                              </p:par>
                              <p:par>
                                <p:cTn id="19" presetID="10" presetClass="entr" presetSubtype="0" fill="hold" nodeType="withEffect">
                                  <p:stCondLst>
                                    <p:cond delay="0"/>
                                  </p:stCondLst>
                                  <p:childTnLst>
                                    <p:set>
                                      <p:cBhvr>
                                        <p:cTn id="20" dur="1" fill="hold">
                                          <p:stCondLst>
                                            <p:cond delay="0"/>
                                          </p:stCondLst>
                                        </p:cTn>
                                        <p:tgtEl>
                                          <p:spTgt spid="146456"/>
                                        </p:tgtEl>
                                        <p:attrNameLst>
                                          <p:attrName>style.visibility</p:attrName>
                                        </p:attrNameLst>
                                      </p:cBhvr>
                                      <p:to>
                                        <p:strVal val="visible"/>
                                      </p:to>
                                    </p:set>
                                    <p:animEffect transition="in" filter="fade">
                                      <p:cBhvr>
                                        <p:cTn id="21" dur="500"/>
                                        <p:tgtEl>
                                          <p:spTgt spid="1464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6439"/>
                                        </p:tgtEl>
                                        <p:attrNameLst>
                                          <p:attrName>style.visibility</p:attrName>
                                        </p:attrNameLst>
                                      </p:cBhvr>
                                      <p:to>
                                        <p:strVal val="visible"/>
                                      </p:to>
                                    </p:set>
                                    <p:animEffect transition="in" filter="fade">
                                      <p:cBhvr>
                                        <p:cTn id="24" dur="500"/>
                                        <p:tgtEl>
                                          <p:spTgt spid="146439"/>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6440"/>
                                        </p:tgtEl>
                                        <p:attrNameLst>
                                          <p:attrName>style.visibility</p:attrName>
                                        </p:attrNameLst>
                                      </p:cBhvr>
                                      <p:to>
                                        <p:strVal val="visible"/>
                                      </p:to>
                                    </p:set>
                                    <p:animEffect transition="in" filter="fade">
                                      <p:cBhvr>
                                        <p:cTn id="30" dur="500"/>
                                        <p:tgtEl>
                                          <p:spTgt spid="14644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xit" presetSubtype="0" fill="hold" grpId="0" nodeType="clickEffect">
                                  <p:stCondLst>
                                    <p:cond delay="0"/>
                                  </p:stCondLst>
                                  <p:childTnLst>
                                    <p:animEffect transition="out" filter="fade">
                                      <p:cBhvr>
                                        <p:cTn id="34" dur="500"/>
                                        <p:tgtEl>
                                          <p:spTgt spid="146453"/>
                                        </p:tgtEl>
                                      </p:cBhvr>
                                    </p:animEffect>
                                    <p:set>
                                      <p:cBhvr>
                                        <p:cTn id="35" dur="1" fill="hold">
                                          <p:stCondLst>
                                            <p:cond delay="499"/>
                                          </p:stCondLst>
                                        </p:cTn>
                                        <p:tgtEl>
                                          <p:spTgt spid="146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9" grpId="0" animBg="1"/>
      <p:bldP spid="146440" grpId="0" animBg="1"/>
      <p:bldP spid="14645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a:extLst>
              <a:ext uri="{FF2B5EF4-FFF2-40B4-BE49-F238E27FC236}">
                <a16:creationId xmlns:a16="http://schemas.microsoft.com/office/drawing/2014/main" xmlns="" id="{C89D3813-D8DA-47DD-9C8C-33D03218ECF7}"/>
              </a:ext>
            </a:extLst>
          </p:cNvPr>
          <p:cNvSpPr>
            <a:spLocks noGrp="1" noChangeArrowheads="1"/>
          </p:cNvSpPr>
          <p:nvPr>
            <p:ph type="ctrTitle"/>
          </p:nvPr>
        </p:nvSpPr>
        <p:spPr/>
        <p:txBody>
          <a:bodyPr/>
          <a:lstStyle/>
          <a:p>
            <a:pPr eaLnBrk="1" hangingPunct="1"/>
            <a:r>
              <a:rPr lang="en-US" altLang="en-US"/>
              <a:t>Results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C:\Documents and Settings\James\Desktop\comp_photo\hays_slides\29\3513060620_8b788bdfc1.jpg"/>
          <p:cNvPicPr>
            <a:picLocks noChangeAspect="1" noChangeArrowheads="1"/>
          </p:cNvPicPr>
          <p:nvPr/>
        </p:nvPicPr>
        <p:blipFill>
          <a:blip r:embed="rId3" cstate="print"/>
          <a:srcRect t="10409" b="10481"/>
          <a:stretch>
            <a:fillRect/>
          </a:stretch>
        </p:blipFill>
        <p:spPr bwMode="auto">
          <a:xfrm>
            <a:off x="1905000" y="2057400"/>
            <a:ext cx="4464844" cy="2895600"/>
          </a:xfrm>
          <a:prstGeom prst="rect">
            <a:avLst/>
          </a:prstGeom>
          <a:noFill/>
        </p:spPr>
      </p:pic>
      <p:sp>
        <p:nvSpPr>
          <p:cNvPr id="902146" name="Rectangle 2"/>
          <p:cNvSpPr>
            <a:spLocks noChangeArrowheads="1"/>
          </p:cNvSpPr>
          <p:nvPr/>
        </p:nvSpPr>
        <p:spPr bwMode="auto">
          <a:xfrm>
            <a:off x="4648200" y="6248400"/>
            <a:ext cx="2895600" cy="457200"/>
          </a:xfrm>
          <a:prstGeom prst="rect">
            <a:avLst/>
          </a:prstGeom>
          <a:noFill/>
          <a:ln w="12700">
            <a:noFill/>
            <a:miter lim="800000"/>
            <a:headEnd/>
            <a:tailEnd/>
          </a:ln>
          <a:effectLst>
            <a:outerShdw dist="17961" dir="2700000" algn="ctr" rotWithShape="0">
              <a:schemeClr val="tx1"/>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2148" name="Rectangle 4"/>
          <p:cNvSpPr>
            <a:spLocks noChangeArrowheads="1"/>
          </p:cNvSpPr>
          <p:nvPr/>
        </p:nvSpPr>
        <p:spPr bwMode="auto">
          <a:xfrm>
            <a:off x="4378326" y="4116389"/>
            <a:ext cx="73025" cy="73025"/>
          </a:xfrm>
          <a:prstGeom prst="rect">
            <a:avLst/>
          </a:prstGeom>
          <a:solidFill>
            <a:srgbClr val="3F3F3F"/>
          </a:solidFill>
          <a:ln w="12700">
            <a:solidFill>
              <a:srgbClr val="FFFFFF"/>
            </a:solidFill>
            <a:miter lim="800000"/>
            <a:headEnd/>
            <a:tailEnd/>
          </a:ln>
          <a:effectLst>
            <a:outerShdw dist="12700" dir="2700000" sx="54000" sy="54000" algn="ctr" rotWithShape="0">
              <a:schemeClr val="tx2"/>
            </a:outerShdw>
          </a:effectLst>
        </p:spPr>
        <p:txBody>
          <a:bodyPr wrap="none" anchor="ctr"/>
          <a:lstStyle/>
          <a:p>
            <a:pPr eaLnBrk="0" fontAlgn="base" hangingPunct="0">
              <a:spcBef>
                <a:spcPct val="0"/>
              </a:spcBef>
              <a:spcAft>
                <a:spcPct val="0"/>
              </a:spcAft>
            </a:pPr>
            <a:endParaRPr lang="en-US" sz="2400">
              <a:solidFill>
                <a:srgbClr val="000000"/>
              </a:solidFill>
              <a:latin typeface="Arial" charset="0"/>
            </a:endParaRPr>
          </a:p>
        </p:txBody>
      </p:sp>
      <p:sp>
        <p:nvSpPr>
          <p:cNvPr id="902149" name="Line 5"/>
          <p:cNvSpPr>
            <a:spLocks noChangeShapeType="1"/>
          </p:cNvSpPr>
          <p:nvPr/>
        </p:nvSpPr>
        <p:spPr bwMode="auto">
          <a:xfrm flipH="1">
            <a:off x="4538661" y="3086100"/>
            <a:ext cx="2014538" cy="952500"/>
          </a:xfrm>
          <a:prstGeom prst="line">
            <a:avLst/>
          </a:prstGeom>
          <a:noFill/>
          <a:ln w="25400">
            <a:solidFill>
              <a:srgbClr val="FFFFFF"/>
            </a:solidFill>
            <a:round/>
            <a:headEnd/>
            <a:tailEnd type="triangle" w="med" len="med"/>
          </a:ln>
          <a:effectLst>
            <a:outerShdw dist="17961" dir="2700000" algn="ctr" rotWithShape="0">
              <a:schemeClr val="tx2"/>
            </a:outerShdw>
          </a:effectLst>
        </p:spPr>
        <p:txBody>
          <a:bodyPr/>
          <a:lstStyle/>
          <a:p>
            <a:pPr eaLnBrk="0" fontAlgn="base" hangingPunct="0">
              <a:spcBef>
                <a:spcPct val="0"/>
              </a:spcBef>
              <a:spcAft>
                <a:spcPct val="0"/>
              </a:spcAft>
            </a:pPr>
            <a:endParaRPr lang="en-US" sz="2400">
              <a:solidFill>
                <a:srgbClr val="000000"/>
              </a:solidFill>
              <a:latin typeface="Arial" charset="0"/>
            </a:endParaRPr>
          </a:p>
        </p:txBody>
      </p:sp>
      <p:sp>
        <p:nvSpPr>
          <p:cNvPr id="902150" name="Rectangle 6"/>
          <p:cNvSpPr>
            <a:spLocks noChangeArrowheads="1"/>
          </p:cNvSpPr>
          <p:nvPr/>
        </p:nvSpPr>
        <p:spPr bwMode="auto">
          <a:xfrm>
            <a:off x="6584950" y="2743201"/>
            <a:ext cx="3661260" cy="582211"/>
          </a:xfrm>
          <a:prstGeom prst="rect">
            <a:avLst/>
          </a:prstGeom>
          <a:noFill/>
          <a:ln w="12700">
            <a:noFill/>
            <a:miter lim="800000"/>
            <a:headEnd/>
            <a:tailEnd/>
          </a:ln>
          <a:effectLst>
            <a:outerShdw dist="17961" dir="2700000" algn="ctr" rotWithShape="0">
              <a:schemeClr val="tx2"/>
            </a:outerShdw>
          </a:effectLst>
        </p:spPr>
        <p:txBody>
          <a:bodyPr wrap="none" lIns="90488" tIns="44450" rIns="90488" bIns="44450">
            <a:spAutoFit/>
          </a:bodyPr>
          <a:lstStyle/>
          <a:p>
            <a:pPr eaLnBrk="0" fontAlgn="base" hangingPunct="0">
              <a:spcBef>
                <a:spcPct val="50000"/>
              </a:spcBef>
              <a:spcAft>
                <a:spcPct val="0"/>
              </a:spcAft>
            </a:pPr>
            <a:r>
              <a:rPr lang="en-US" sz="3200" dirty="0">
                <a:solidFill>
                  <a:srgbClr val="FFFFFF"/>
                </a:solidFill>
              </a:rPr>
              <a:t>pixel (</a:t>
            </a:r>
            <a:r>
              <a:rPr lang="en-US" sz="3200" dirty="0">
                <a:solidFill>
                  <a:srgbClr val="00CC99"/>
                </a:solidFill>
              </a:rPr>
              <a:t>312</a:t>
            </a:r>
            <a:r>
              <a:rPr lang="en-US" sz="3200" dirty="0">
                <a:solidFill>
                  <a:srgbClr val="FFFFFF"/>
                </a:solidFill>
              </a:rPr>
              <a:t>,</a:t>
            </a:r>
            <a:r>
              <a:rPr lang="en-US" sz="3200" dirty="0">
                <a:solidFill>
                  <a:srgbClr val="CCCCFF"/>
                </a:solidFill>
              </a:rPr>
              <a:t> </a:t>
            </a:r>
            <a:r>
              <a:rPr lang="en-US" sz="3200" dirty="0">
                <a:solidFill>
                  <a:srgbClr val="00CC99"/>
                </a:solidFill>
              </a:rPr>
              <a:t>284</a:t>
            </a:r>
            <a:r>
              <a:rPr lang="en-US" sz="3200" dirty="0">
                <a:solidFill>
                  <a:srgbClr val="FFFFFF"/>
                </a:solidFill>
              </a:rPr>
              <a:t>) = </a:t>
            </a:r>
            <a:r>
              <a:rPr lang="en-US" sz="3200" b="1" dirty="0">
                <a:solidFill>
                  <a:srgbClr val="FAFD00"/>
                </a:solidFill>
              </a:rPr>
              <a:t>42</a:t>
            </a:r>
          </a:p>
        </p:txBody>
      </p:sp>
      <p:sp>
        <p:nvSpPr>
          <p:cNvPr id="902151" name="Rectangle 7"/>
          <p:cNvSpPr>
            <a:spLocks noChangeArrowheads="1"/>
          </p:cNvSpPr>
          <p:nvPr/>
        </p:nvSpPr>
        <p:spPr bwMode="auto">
          <a:xfrm>
            <a:off x="2570163" y="1138239"/>
            <a:ext cx="2717800" cy="515937"/>
          </a:xfrm>
          <a:prstGeom prst="rect">
            <a:avLst/>
          </a:prstGeom>
          <a:noFill/>
          <a:ln w="12700">
            <a:noFill/>
            <a:miter lim="800000"/>
            <a:headEnd/>
            <a:tailEnd/>
          </a:ln>
          <a:effectLst>
            <a:outerShdw dist="17961" dir="2700000" algn="ctr" rotWithShape="0">
              <a:schemeClr val="tx2"/>
            </a:outerShdw>
          </a:effectLst>
        </p:spPr>
        <p:txBody>
          <a:bodyPr lIns="90488" tIns="44450" rIns="90488" bIns="44450">
            <a:spAutoFit/>
          </a:bodyPr>
          <a:lstStyle/>
          <a:p>
            <a:pPr algn="ctr" eaLnBrk="0" fontAlgn="base" hangingPunct="0">
              <a:spcBef>
                <a:spcPct val="50000"/>
              </a:spcBef>
              <a:spcAft>
                <a:spcPct val="0"/>
              </a:spcAft>
            </a:pPr>
            <a:r>
              <a:rPr lang="en-US" sz="2800">
                <a:solidFill>
                  <a:srgbClr val="FFFFFF"/>
                </a:solidFill>
              </a:rPr>
              <a:t>Image</a:t>
            </a:r>
          </a:p>
        </p:txBody>
      </p:sp>
      <p:sp>
        <p:nvSpPr>
          <p:cNvPr id="902152" name="Rectangle 8"/>
          <p:cNvSpPr>
            <a:spLocks noChangeArrowheads="1"/>
          </p:cNvSpPr>
          <p:nvPr/>
        </p:nvSpPr>
        <p:spPr bwMode="auto">
          <a:xfrm>
            <a:off x="7429501" y="3881439"/>
            <a:ext cx="2290693" cy="582211"/>
          </a:xfrm>
          <a:prstGeom prst="rect">
            <a:avLst/>
          </a:prstGeom>
          <a:noFill/>
          <a:ln w="12700">
            <a:noFill/>
            <a:miter lim="800000"/>
            <a:headEnd/>
            <a:tailEnd/>
          </a:ln>
          <a:effectLst>
            <a:outerShdw dist="17961" dir="2700000" algn="ctr" rotWithShape="0">
              <a:schemeClr val="tx2"/>
            </a:outerShdw>
          </a:effectLst>
        </p:spPr>
        <p:txBody>
          <a:bodyPr wrap="none" lIns="90488" tIns="44450" rIns="90488" bIns="44450">
            <a:spAutoFit/>
          </a:bodyPr>
          <a:lstStyle/>
          <a:p>
            <a:pPr eaLnBrk="0" fontAlgn="base" hangingPunct="0">
              <a:spcBef>
                <a:spcPct val="50000"/>
              </a:spcBef>
              <a:spcAft>
                <a:spcPct val="0"/>
              </a:spcAft>
            </a:pPr>
            <a:r>
              <a:rPr lang="en-US" sz="3200" b="1" dirty="0">
                <a:solidFill>
                  <a:srgbClr val="FAFD00"/>
                </a:solidFill>
              </a:rPr>
              <a:t>42 photons?</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16">
            <a:extLst>
              <a:ext uri="{FF2B5EF4-FFF2-40B4-BE49-F238E27FC236}">
                <a16:creationId xmlns:a16="http://schemas.microsoft.com/office/drawing/2014/main" xmlns="" id="{1E3AACE2-59BA-4EEF-BA19-444D40EB7143}"/>
              </a:ext>
            </a:extLst>
          </p:cNvPr>
          <p:cNvGrpSpPr>
            <a:grpSpLocks/>
          </p:cNvGrpSpPr>
          <p:nvPr/>
        </p:nvGrpSpPr>
        <p:grpSpPr bwMode="auto">
          <a:xfrm>
            <a:off x="2351089" y="28576"/>
            <a:ext cx="7559675" cy="6784975"/>
            <a:chOff x="1020" y="823"/>
            <a:chExt cx="3765" cy="3378"/>
          </a:xfrm>
        </p:grpSpPr>
        <p:pic>
          <p:nvPicPr>
            <p:cNvPr id="24579" name="Picture 11" descr="mask_laplacian">
              <a:extLst>
                <a:ext uri="{FF2B5EF4-FFF2-40B4-BE49-F238E27FC236}">
                  <a16:creationId xmlns:a16="http://schemas.microsoft.com/office/drawing/2014/main" xmlns="" id="{65806E07-F413-4F1F-9EC0-E9CF3F2AB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1691"/>
              <a:ext cx="3765" cy="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12" descr="mask_mean">
              <a:extLst>
                <a:ext uri="{FF2B5EF4-FFF2-40B4-BE49-F238E27FC236}">
                  <a16:creationId xmlns:a16="http://schemas.microsoft.com/office/drawing/2014/main" xmlns="" id="{1B51F950-E870-43CB-8A43-1DF34489A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 y="823"/>
              <a:ext cx="122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13" descr="mask_over">
              <a:extLst>
                <a:ext uri="{FF2B5EF4-FFF2-40B4-BE49-F238E27FC236}">
                  <a16:creationId xmlns:a16="http://schemas.microsoft.com/office/drawing/2014/main" xmlns="" id="{A1F8E218-E82F-48D0-9E57-FB400D2FC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0" y="829"/>
              <a:ext cx="1225"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4" descr="mask_under">
              <a:extLst>
                <a:ext uri="{FF2B5EF4-FFF2-40B4-BE49-F238E27FC236}">
                  <a16:creationId xmlns:a16="http://schemas.microsoft.com/office/drawing/2014/main" xmlns="" id="{C4E431ED-5293-44BD-B756-604275AD9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 y="823"/>
              <a:ext cx="1225"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descr="grandcanal_mean">
            <a:extLst>
              <a:ext uri="{FF2B5EF4-FFF2-40B4-BE49-F238E27FC236}">
                <a16:creationId xmlns:a16="http://schemas.microsoft.com/office/drawing/2014/main" xmlns="" id="{E6887AC8-AE96-4E5B-81B8-70AFD81A1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789" y="60325"/>
            <a:ext cx="2459037"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4" descr="grandcanal_over">
            <a:extLst>
              <a:ext uri="{FF2B5EF4-FFF2-40B4-BE49-F238E27FC236}">
                <a16:creationId xmlns:a16="http://schemas.microsoft.com/office/drawing/2014/main" xmlns="" id="{F446B383-C9B2-42DE-A006-36DD5C3EC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3313" y="60325"/>
            <a:ext cx="24574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5" descr="grandcanal_under">
            <a:extLst>
              <a:ext uri="{FF2B5EF4-FFF2-40B4-BE49-F238E27FC236}">
                <a16:creationId xmlns:a16="http://schemas.microsoft.com/office/drawing/2014/main" xmlns="" id="{4137C6FD-AF63-44CD-A580-5EBB5B1C1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089" y="60325"/>
            <a:ext cx="2459037"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6">
            <a:extLst>
              <a:ext uri="{FF2B5EF4-FFF2-40B4-BE49-F238E27FC236}">
                <a16:creationId xmlns:a16="http://schemas.microsoft.com/office/drawing/2014/main" xmlns="" id="{1F9F80B8-61A2-4492-8CC5-42FF14B11D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88" y="1773238"/>
            <a:ext cx="7561262"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0" descr="grandcanal_mean">
            <a:extLst>
              <a:ext uri="{FF2B5EF4-FFF2-40B4-BE49-F238E27FC236}">
                <a16:creationId xmlns:a16="http://schemas.microsoft.com/office/drawing/2014/main" xmlns="" id="{418B62DB-4BB6-441B-BF5D-53306E1EE5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2539" y="115888"/>
            <a:ext cx="4770437"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7" descr="grandcanal_W">
            <a:extLst>
              <a:ext uri="{FF2B5EF4-FFF2-40B4-BE49-F238E27FC236}">
                <a16:creationId xmlns:a16="http://schemas.microsoft.com/office/drawing/2014/main" xmlns="" id="{2FEB7B5B-9189-4326-884F-AED28F0292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2538" y="3471864"/>
            <a:ext cx="4779962"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8">
            <a:extLst>
              <a:ext uri="{FF2B5EF4-FFF2-40B4-BE49-F238E27FC236}">
                <a16:creationId xmlns:a16="http://schemas.microsoft.com/office/drawing/2014/main" xmlns="" id="{22212964-1D72-43CF-B6B0-7D399020AF87}"/>
              </a:ext>
            </a:extLst>
          </p:cNvPr>
          <p:cNvSpPr txBox="1">
            <a:spLocks noChangeArrowheads="1"/>
          </p:cNvSpPr>
          <p:nvPr/>
        </p:nvSpPr>
        <p:spPr bwMode="auto">
          <a:xfrm>
            <a:off x="2676526" y="6381750"/>
            <a:ext cx="1831975" cy="376238"/>
          </a:xfrm>
          <a:prstGeom prst="rect">
            <a:avLst/>
          </a:prstGeom>
          <a:solidFill>
            <a:srgbClr val="DDDDDD"/>
          </a:solidFill>
          <a:ln w="9525" algn="ctr">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Exposure fusion</a:t>
            </a:r>
          </a:p>
        </p:txBody>
      </p:sp>
      <p:sp>
        <p:nvSpPr>
          <p:cNvPr id="26629" name="Text Box 9">
            <a:extLst>
              <a:ext uri="{FF2B5EF4-FFF2-40B4-BE49-F238E27FC236}">
                <a16:creationId xmlns:a16="http://schemas.microsoft.com/office/drawing/2014/main" xmlns="" id="{892685D7-99F6-408F-92DB-C19C9198F15D}"/>
              </a:ext>
            </a:extLst>
          </p:cNvPr>
          <p:cNvSpPr txBox="1">
            <a:spLocks noChangeArrowheads="1"/>
          </p:cNvSpPr>
          <p:nvPr/>
        </p:nvSpPr>
        <p:spPr bwMode="auto">
          <a:xfrm>
            <a:off x="2624139" y="2979739"/>
            <a:ext cx="1870075" cy="376237"/>
          </a:xfrm>
          <a:prstGeom prst="rect">
            <a:avLst/>
          </a:prstGeom>
          <a:solidFill>
            <a:srgbClr val="DDDDDD"/>
          </a:solidFill>
          <a:ln w="9525" algn="ctr">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Middle exposure</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6">
            <a:extLst>
              <a:ext uri="{FF2B5EF4-FFF2-40B4-BE49-F238E27FC236}">
                <a16:creationId xmlns:a16="http://schemas.microsoft.com/office/drawing/2014/main" xmlns="" id="{22E88C63-FFDB-41D4-B4C8-6DE43D694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8" y="115888"/>
            <a:ext cx="4779962" cy="318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651" name="Picture 27" descr="grandcanal_W">
            <a:extLst>
              <a:ext uri="{FF2B5EF4-FFF2-40B4-BE49-F238E27FC236}">
                <a16:creationId xmlns:a16="http://schemas.microsoft.com/office/drawing/2014/main" xmlns="" id="{DAC8B449-7007-4729-8593-CE0D855B99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2538" y="3471864"/>
            <a:ext cx="4779962"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 Box 24">
            <a:extLst>
              <a:ext uri="{FF2B5EF4-FFF2-40B4-BE49-F238E27FC236}">
                <a16:creationId xmlns:a16="http://schemas.microsoft.com/office/drawing/2014/main" xmlns="" id="{C22F6F6F-511A-4D47-A5D3-B077A6A28084}"/>
              </a:ext>
            </a:extLst>
          </p:cNvPr>
          <p:cNvSpPr txBox="1">
            <a:spLocks noChangeArrowheads="1"/>
          </p:cNvSpPr>
          <p:nvPr/>
        </p:nvSpPr>
        <p:spPr bwMode="auto">
          <a:xfrm>
            <a:off x="2676526" y="6381750"/>
            <a:ext cx="1831975" cy="376238"/>
          </a:xfrm>
          <a:prstGeom prst="rect">
            <a:avLst/>
          </a:prstGeom>
          <a:solidFill>
            <a:srgbClr val="DDDDDD"/>
          </a:solidFill>
          <a:ln w="9525" algn="ctr">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Exposure fusion</a:t>
            </a:r>
          </a:p>
        </p:txBody>
      </p:sp>
      <p:sp>
        <p:nvSpPr>
          <p:cNvPr id="27653" name="Text Box 25">
            <a:extLst>
              <a:ext uri="{FF2B5EF4-FFF2-40B4-BE49-F238E27FC236}">
                <a16:creationId xmlns:a16="http://schemas.microsoft.com/office/drawing/2014/main" xmlns="" id="{50782479-5F97-49BE-96ED-0393F5AAD14C}"/>
              </a:ext>
            </a:extLst>
          </p:cNvPr>
          <p:cNvSpPr txBox="1">
            <a:spLocks noChangeArrowheads="1"/>
          </p:cNvSpPr>
          <p:nvPr/>
        </p:nvSpPr>
        <p:spPr bwMode="auto">
          <a:xfrm>
            <a:off x="2833689" y="2979739"/>
            <a:ext cx="1450975" cy="376237"/>
          </a:xfrm>
          <a:prstGeom prst="rect">
            <a:avLst/>
          </a:prstGeom>
          <a:solidFill>
            <a:srgbClr val="DDDDDD"/>
          </a:solidFill>
          <a:ln w="9525" algn="ctr">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Mean image</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grandcanal_W">
            <a:extLst>
              <a:ext uri="{FF2B5EF4-FFF2-40B4-BE49-F238E27FC236}">
                <a16:creationId xmlns:a16="http://schemas.microsoft.com/office/drawing/2014/main" xmlns="" id="{8DCC3530-2A33-43BB-A388-447492B367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2538" y="3479800"/>
            <a:ext cx="4787900"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3">
            <a:extLst>
              <a:ext uri="{FF2B5EF4-FFF2-40B4-BE49-F238E27FC236}">
                <a16:creationId xmlns:a16="http://schemas.microsoft.com/office/drawing/2014/main" xmlns="" id="{3B68B952-2037-45F5-8523-86C836057F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2538" y="115888"/>
            <a:ext cx="4787900"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8676" name="Text Box 4">
            <a:extLst>
              <a:ext uri="{FF2B5EF4-FFF2-40B4-BE49-F238E27FC236}">
                <a16:creationId xmlns:a16="http://schemas.microsoft.com/office/drawing/2014/main" xmlns="" id="{4FA503C7-CB2B-4021-A793-27FC2A677F89}"/>
              </a:ext>
            </a:extLst>
          </p:cNvPr>
          <p:cNvSpPr txBox="1">
            <a:spLocks noChangeArrowheads="1"/>
          </p:cNvSpPr>
          <p:nvPr/>
        </p:nvSpPr>
        <p:spPr bwMode="auto">
          <a:xfrm>
            <a:off x="2457451" y="6381750"/>
            <a:ext cx="2270125" cy="376238"/>
          </a:xfrm>
          <a:prstGeom prst="rect">
            <a:avLst/>
          </a:prstGeom>
          <a:solidFill>
            <a:srgbClr val="DDDDDD"/>
          </a:solidFill>
          <a:ln w="9525" algn="ctr">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contrast + saturation</a:t>
            </a:r>
          </a:p>
        </p:txBody>
      </p:sp>
      <p:sp>
        <p:nvSpPr>
          <p:cNvPr id="28677" name="Text Box 5">
            <a:extLst>
              <a:ext uri="{FF2B5EF4-FFF2-40B4-BE49-F238E27FC236}">
                <a16:creationId xmlns:a16="http://schemas.microsoft.com/office/drawing/2014/main" xmlns="" id="{CA3D4741-7364-4A72-BA34-356BFC8014E4}"/>
              </a:ext>
            </a:extLst>
          </p:cNvPr>
          <p:cNvSpPr txBox="1">
            <a:spLocks noChangeArrowheads="1"/>
          </p:cNvSpPr>
          <p:nvPr/>
        </p:nvSpPr>
        <p:spPr bwMode="auto">
          <a:xfrm>
            <a:off x="2528889" y="2979739"/>
            <a:ext cx="2060575" cy="376237"/>
          </a:xfrm>
          <a:prstGeom prst="rect">
            <a:avLst/>
          </a:prstGeom>
          <a:solidFill>
            <a:srgbClr val="DDDDDD"/>
          </a:solidFill>
          <a:ln w="9525" algn="ctr">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Well-exposedness</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church_burt2">
            <a:extLst>
              <a:ext uri="{FF2B5EF4-FFF2-40B4-BE49-F238E27FC236}">
                <a16:creationId xmlns:a16="http://schemas.microsoft.com/office/drawing/2014/main" xmlns="" id="{3D6E0295-5639-4898-BD18-2712721EA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2205039"/>
            <a:ext cx="2935288"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5" descr="church_laplacian_001">
            <a:extLst>
              <a:ext uri="{FF2B5EF4-FFF2-40B4-BE49-F238E27FC236}">
                <a16:creationId xmlns:a16="http://schemas.microsoft.com/office/drawing/2014/main" xmlns="" id="{2CCFE9BD-65DB-4C47-A738-BA19B7663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205039"/>
            <a:ext cx="2935288"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descr="church2">
            <a:extLst>
              <a:ext uri="{FF2B5EF4-FFF2-40B4-BE49-F238E27FC236}">
                <a16:creationId xmlns:a16="http://schemas.microsoft.com/office/drawing/2014/main" xmlns="" id="{05781701-CD88-49C1-BB8D-BA389FD05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888" y="2205039"/>
            <a:ext cx="2938462" cy="3671887"/>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29701" name="Text Box 7">
            <a:extLst>
              <a:ext uri="{FF2B5EF4-FFF2-40B4-BE49-F238E27FC236}">
                <a16:creationId xmlns:a16="http://schemas.microsoft.com/office/drawing/2014/main" xmlns="" id="{B91A4122-2EE4-4790-9E41-40EA2905C1FF}"/>
              </a:ext>
            </a:extLst>
          </p:cNvPr>
          <p:cNvSpPr txBox="1">
            <a:spLocks noChangeArrowheads="1"/>
          </p:cNvSpPr>
          <p:nvPr/>
        </p:nvSpPr>
        <p:spPr bwMode="auto">
          <a:xfrm>
            <a:off x="7864476" y="5876925"/>
            <a:ext cx="237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Single exposure</a:t>
            </a:r>
          </a:p>
        </p:txBody>
      </p:sp>
      <p:sp>
        <p:nvSpPr>
          <p:cNvPr id="29702" name="Text Box 8">
            <a:extLst>
              <a:ext uri="{FF2B5EF4-FFF2-40B4-BE49-F238E27FC236}">
                <a16:creationId xmlns:a16="http://schemas.microsoft.com/office/drawing/2014/main" xmlns="" id="{DF1A40B5-99AF-461A-8A99-96A57B3ED196}"/>
              </a:ext>
            </a:extLst>
          </p:cNvPr>
          <p:cNvSpPr txBox="1">
            <a:spLocks noChangeArrowheads="1"/>
          </p:cNvSpPr>
          <p:nvPr/>
        </p:nvSpPr>
        <p:spPr bwMode="auto">
          <a:xfrm>
            <a:off x="4837114" y="5876925"/>
            <a:ext cx="237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Exposure fusion</a:t>
            </a:r>
          </a:p>
        </p:txBody>
      </p:sp>
      <p:sp>
        <p:nvSpPr>
          <p:cNvPr id="29703" name="Text Box 9">
            <a:extLst>
              <a:ext uri="{FF2B5EF4-FFF2-40B4-BE49-F238E27FC236}">
                <a16:creationId xmlns:a16="http://schemas.microsoft.com/office/drawing/2014/main" xmlns="" id="{3D8D0161-B0EE-4590-B283-A7529744A8AA}"/>
              </a:ext>
            </a:extLst>
          </p:cNvPr>
          <p:cNvSpPr txBox="1">
            <a:spLocks noChangeArrowheads="1"/>
          </p:cNvSpPr>
          <p:nvPr/>
        </p:nvSpPr>
        <p:spPr bwMode="auto">
          <a:xfrm>
            <a:off x="1656043" y="5876926"/>
            <a:ext cx="26997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Pyramid fusion</a:t>
            </a:r>
          </a:p>
          <a:p>
            <a:pPr algn="ctr" eaLnBrk="1" fontAlgn="base" hangingPunct="1">
              <a:spcBef>
                <a:spcPct val="0"/>
              </a:spcBef>
              <a:spcAft>
                <a:spcPct val="0"/>
              </a:spcAft>
            </a:pPr>
            <a:r>
              <a:rPr lang="en-US" altLang="en-US" sz="2400">
                <a:solidFill>
                  <a:srgbClr val="0000FF"/>
                </a:solidFill>
              </a:rPr>
              <a:t>[Ogden85; Burt93]</a:t>
            </a:r>
          </a:p>
        </p:txBody>
      </p:sp>
      <p:pic>
        <p:nvPicPr>
          <p:cNvPr id="29704" name="Picture 10" descr="church1">
            <a:extLst>
              <a:ext uri="{FF2B5EF4-FFF2-40B4-BE49-F238E27FC236}">
                <a16:creationId xmlns:a16="http://schemas.microsoft.com/office/drawing/2014/main" xmlns="" id="{92D4D842-A3C6-436D-A6FD-E5C643D521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626" y="115888"/>
            <a:ext cx="115252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11" descr="church2">
            <a:extLst>
              <a:ext uri="{FF2B5EF4-FFF2-40B4-BE49-F238E27FC236}">
                <a16:creationId xmlns:a16="http://schemas.microsoft.com/office/drawing/2014/main" xmlns="" id="{8E3CAFC6-96E9-4DF4-A608-0AF75F31A6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7664" y="117475"/>
            <a:ext cx="1152525" cy="144145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29706" name="Picture 12" descr="church3">
            <a:extLst>
              <a:ext uri="{FF2B5EF4-FFF2-40B4-BE49-F238E27FC236}">
                <a16:creationId xmlns:a16="http://schemas.microsoft.com/office/drawing/2014/main" xmlns="" id="{C9BB4C80-7D93-4255-A63D-6F48CB4ABB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701" y="117475"/>
            <a:ext cx="115252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13" descr="church4">
            <a:extLst>
              <a:ext uri="{FF2B5EF4-FFF2-40B4-BE49-F238E27FC236}">
                <a16:creationId xmlns:a16="http://schemas.microsoft.com/office/drawing/2014/main" xmlns="" id="{21D7F579-E392-4D24-AB70-8EA46CCB16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9739" y="117475"/>
            <a:ext cx="115252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Picture 14" descr="church5">
            <a:extLst>
              <a:ext uri="{FF2B5EF4-FFF2-40B4-BE49-F238E27FC236}">
                <a16:creationId xmlns:a16="http://schemas.microsoft.com/office/drawing/2014/main" xmlns="" id="{D01681DF-AD60-4EE8-A321-309029BA1A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5776" y="117475"/>
            <a:ext cx="115252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Picture 15" descr="church6">
            <a:extLst>
              <a:ext uri="{FF2B5EF4-FFF2-40B4-BE49-F238E27FC236}">
                <a16:creationId xmlns:a16="http://schemas.microsoft.com/office/drawing/2014/main" xmlns="" id="{CB324EB1-60ED-4B84-8B66-C10F7E38BE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0226" y="117475"/>
            <a:ext cx="115252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0" name="Picture 16" descr="church7">
            <a:extLst>
              <a:ext uri="{FF2B5EF4-FFF2-40B4-BE49-F238E27FC236}">
                <a16:creationId xmlns:a16="http://schemas.microsoft.com/office/drawing/2014/main" xmlns="" id="{21DC23F8-458C-4EEB-BEC5-7A972ADBBE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6264" y="117475"/>
            <a:ext cx="115252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1" name="Line 21">
            <a:extLst>
              <a:ext uri="{FF2B5EF4-FFF2-40B4-BE49-F238E27FC236}">
                <a16:creationId xmlns:a16="http://schemas.microsoft.com/office/drawing/2014/main" xmlns="" id="{0F2F6E2C-6214-4D58-9395-F77A36F488D9}"/>
              </a:ext>
            </a:extLst>
          </p:cNvPr>
          <p:cNvSpPr>
            <a:spLocks noChangeShapeType="1"/>
          </p:cNvSpPr>
          <p:nvPr/>
        </p:nvSpPr>
        <p:spPr bwMode="auto">
          <a:xfrm>
            <a:off x="8543926" y="1557338"/>
            <a:ext cx="50482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desk_li05_sat">
            <a:extLst>
              <a:ext uri="{FF2B5EF4-FFF2-40B4-BE49-F238E27FC236}">
                <a16:creationId xmlns:a16="http://schemas.microsoft.com/office/drawing/2014/main" xmlns="" id="{776FA1BC-056B-4B97-B0CD-443CA145C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3627439"/>
            <a:ext cx="3527425"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 Box 10">
            <a:extLst>
              <a:ext uri="{FF2B5EF4-FFF2-40B4-BE49-F238E27FC236}">
                <a16:creationId xmlns:a16="http://schemas.microsoft.com/office/drawing/2014/main" xmlns="" id="{17AB5B8B-B75F-4A03-AB8B-AAE058510401}"/>
              </a:ext>
            </a:extLst>
          </p:cNvPr>
          <p:cNvSpPr txBox="1">
            <a:spLocks noChangeArrowheads="1"/>
          </p:cNvSpPr>
          <p:nvPr/>
        </p:nvSpPr>
        <p:spPr bwMode="auto">
          <a:xfrm>
            <a:off x="3009900" y="5989639"/>
            <a:ext cx="1550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a:solidFill>
                  <a:srgbClr val="0000FF"/>
                </a:solidFill>
              </a:rPr>
              <a:t>[Li et al. ‘05]</a:t>
            </a:r>
          </a:p>
        </p:txBody>
      </p:sp>
      <p:pic>
        <p:nvPicPr>
          <p:cNvPr id="30724" name="Picture 13" descr="desk_durand02_spacial_8_range_0">
            <a:extLst>
              <a:ext uri="{FF2B5EF4-FFF2-40B4-BE49-F238E27FC236}">
                <a16:creationId xmlns:a16="http://schemas.microsoft.com/office/drawing/2014/main" xmlns="" id="{7EA2D466-AFAE-45E3-ACF2-9CC783A4D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163" y="692151"/>
            <a:ext cx="3529012"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 Box 14">
            <a:extLst>
              <a:ext uri="{FF2B5EF4-FFF2-40B4-BE49-F238E27FC236}">
                <a16:creationId xmlns:a16="http://schemas.microsoft.com/office/drawing/2014/main" xmlns="" id="{E6A98A31-FDB6-4C3C-B1D1-64201EA5B2D3}"/>
              </a:ext>
            </a:extLst>
          </p:cNvPr>
          <p:cNvSpPr txBox="1">
            <a:spLocks noChangeArrowheads="1"/>
          </p:cNvSpPr>
          <p:nvPr/>
        </p:nvSpPr>
        <p:spPr bwMode="auto">
          <a:xfrm>
            <a:off x="2416175" y="2970214"/>
            <a:ext cx="293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a:solidFill>
                  <a:srgbClr val="0000FF"/>
                </a:solidFill>
              </a:rPr>
              <a:t>[Durand and Dorsey ‘02]</a:t>
            </a:r>
          </a:p>
        </p:txBody>
      </p:sp>
      <p:pic>
        <p:nvPicPr>
          <p:cNvPr id="30726" name="Picture 15" descr="desk_reinhard02_key_0">
            <a:extLst>
              <a:ext uri="{FF2B5EF4-FFF2-40B4-BE49-F238E27FC236}">
                <a16:creationId xmlns:a16="http://schemas.microsoft.com/office/drawing/2014/main" xmlns="" id="{3867C8A6-335B-4F6D-9740-5BAC825CB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6213" y="692151"/>
            <a:ext cx="3529012"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16">
            <a:extLst>
              <a:ext uri="{FF2B5EF4-FFF2-40B4-BE49-F238E27FC236}">
                <a16:creationId xmlns:a16="http://schemas.microsoft.com/office/drawing/2014/main" xmlns="" id="{50F8FD3C-20D5-470C-8781-F5D5358D157E}"/>
              </a:ext>
            </a:extLst>
          </p:cNvPr>
          <p:cNvSpPr txBox="1">
            <a:spLocks noChangeArrowheads="1"/>
          </p:cNvSpPr>
          <p:nvPr/>
        </p:nvSpPr>
        <p:spPr bwMode="auto">
          <a:xfrm>
            <a:off x="7085014" y="2970214"/>
            <a:ext cx="2384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a:solidFill>
                  <a:srgbClr val="0000FF"/>
                </a:solidFill>
              </a:rPr>
              <a:t>[Reinhard et al. ‘02]</a:t>
            </a:r>
          </a:p>
        </p:txBody>
      </p:sp>
      <p:pic>
        <p:nvPicPr>
          <p:cNvPr id="30728" name="Picture 17" descr="desk_S">
            <a:extLst>
              <a:ext uri="{FF2B5EF4-FFF2-40B4-BE49-F238E27FC236}">
                <a16:creationId xmlns:a16="http://schemas.microsoft.com/office/drawing/2014/main" xmlns="" id="{ACF75B49-E62B-477D-BC37-7C434E5C50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800" y="3611563"/>
            <a:ext cx="360045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Text Box 18">
            <a:extLst>
              <a:ext uri="{FF2B5EF4-FFF2-40B4-BE49-F238E27FC236}">
                <a16:creationId xmlns:a16="http://schemas.microsoft.com/office/drawing/2014/main" xmlns="" id="{4788499E-4E7B-438B-86FD-08933A0454AC}"/>
              </a:ext>
            </a:extLst>
          </p:cNvPr>
          <p:cNvSpPr txBox="1">
            <a:spLocks noChangeArrowheads="1"/>
          </p:cNvSpPr>
          <p:nvPr/>
        </p:nvSpPr>
        <p:spPr bwMode="auto">
          <a:xfrm>
            <a:off x="7319964" y="5989639"/>
            <a:ext cx="2090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a:solidFill>
                  <a:srgbClr val="000000"/>
                </a:solidFill>
              </a:rPr>
              <a:t>Exposure Fusion</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543B6699-BC69-495D-8D9E-A36C7F57A5F8}"/>
              </a:ext>
            </a:extLst>
          </p:cNvPr>
          <p:cNvSpPr>
            <a:spLocks noGrp="1" noChangeArrowheads="1"/>
          </p:cNvSpPr>
          <p:nvPr>
            <p:ph type="title"/>
          </p:nvPr>
        </p:nvSpPr>
        <p:spPr/>
        <p:txBody>
          <a:bodyPr/>
          <a:lstStyle/>
          <a:p>
            <a:pPr eaLnBrk="1" hangingPunct="1"/>
            <a:r>
              <a:rPr lang="en-US" altLang="en-US"/>
              <a:t>Flash/No Flash</a:t>
            </a:r>
          </a:p>
        </p:txBody>
      </p:sp>
      <p:pic>
        <p:nvPicPr>
          <p:cNvPr id="31747" name="Picture 4" descr="fnf_painting">
            <a:extLst>
              <a:ext uri="{FF2B5EF4-FFF2-40B4-BE49-F238E27FC236}">
                <a16:creationId xmlns:a16="http://schemas.microsoft.com/office/drawing/2014/main" xmlns="" id="{9A99C323-F6A7-44A8-BBD5-07DE783FA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8888" y="1285875"/>
            <a:ext cx="295275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5" descr="ambient">
            <a:extLst>
              <a:ext uri="{FF2B5EF4-FFF2-40B4-BE49-F238E27FC236}">
                <a16:creationId xmlns:a16="http://schemas.microsoft.com/office/drawing/2014/main" xmlns="" id="{F99FF575-74A6-4D34-9C2A-E30114F88A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925" y="1285875"/>
            <a:ext cx="295275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6" descr="flash">
            <a:extLst>
              <a:ext uri="{FF2B5EF4-FFF2-40B4-BE49-F238E27FC236}">
                <a16:creationId xmlns:a16="http://schemas.microsoft.com/office/drawing/2014/main" xmlns="" id="{60EF86AC-78BE-4E0C-88DE-C47F7B6CB1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6288" y="1285875"/>
            <a:ext cx="295116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 Box 7">
            <a:extLst>
              <a:ext uri="{FF2B5EF4-FFF2-40B4-BE49-F238E27FC236}">
                <a16:creationId xmlns:a16="http://schemas.microsoft.com/office/drawing/2014/main" xmlns="" id="{1BD41E6F-1620-4836-9936-09EC20DB30A8}"/>
              </a:ext>
            </a:extLst>
          </p:cNvPr>
          <p:cNvSpPr txBox="1">
            <a:spLocks noChangeArrowheads="1"/>
          </p:cNvSpPr>
          <p:nvPr/>
        </p:nvSpPr>
        <p:spPr bwMode="auto">
          <a:xfrm>
            <a:off x="2420939" y="3403600"/>
            <a:ext cx="1303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Ambient</a:t>
            </a:r>
          </a:p>
        </p:txBody>
      </p:sp>
      <p:sp>
        <p:nvSpPr>
          <p:cNvPr id="31751" name="Text Box 8">
            <a:extLst>
              <a:ext uri="{FF2B5EF4-FFF2-40B4-BE49-F238E27FC236}">
                <a16:creationId xmlns:a16="http://schemas.microsoft.com/office/drawing/2014/main" xmlns="" id="{CFBD9441-3809-474A-BC7A-CC85F85BBF78}"/>
              </a:ext>
            </a:extLst>
          </p:cNvPr>
          <p:cNvSpPr txBox="1">
            <a:spLocks noChangeArrowheads="1"/>
          </p:cNvSpPr>
          <p:nvPr/>
        </p:nvSpPr>
        <p:spPr bwMode="auto">
          <a:xfrm>
            <a:off x="5630864" y="3403600"/>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Flash</a:t>
            </a:r>
          </a:p>
        </p:txBody>
      </p:sp>
      <p:sp>
        <p:nvSpPr>
          <p:cNvPr id="31752" name="Text Box 9">
            <a:extLst>
              <a:ext uri="{FF2B5EF4-FFF2-40B4-BE49-F238E27FC236}">
                <a16:creationId xmlns:a16="http://schemas.microsoft.com/office/drawing/2014/main" xmlns="" id="{445C26E9-EB16-43F5-A86D-BA9EAE4672C1}"/>
              </a:ext>
            </a:extLst>
          </p:cNvPr>
          <p:cNvSpPr txBox="1">
            <a:spLocks noChangeArrowheads="1"/>
          </p:cNvSpPr>
          <p:nvPr/>
        </p:nvSpPr>
        <p:spPr bwMode="auto">
          <a:xfrm>
            <a:off x="7896226" y="3403600"/>
            <a:ext cx="2473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Exposure Fusion</a:t>
            </a:r>
          </a:p>
        </p:txBody>
      </p:sp>
      <p:pic>
        <p:nvPicPr>
          <p:cNvPr id="31753" name="Picture 10" descr="Capture_00069">
            <a:extLst>
              <a:ext uri="{FF2B5EF4-FFF2-40B4-BE49-F238E27FC236}">
                <a16:creationId xmlns:a16="http://schemas.microsoft.com/office/drawing/2014/main" xmlns="" id="{D3A9D4E3-EDCB-4DB5-83C0-00E6D60D6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3" y="3933826"/>
            <a:ext cx="295275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11" descr="Capture_00068">
            <a:extLst>
              <a:ext uri="{FF2B5EF4-FFF2-40B4-BE49-F238E27FC236}">
                <a16:creationId xmlns:a16="http://schemas.microsoft.com/office/drawing/2014/main" xmlns="" id="{FFBCE37D-0001-42A7-9520-AF29328082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925" y="3933826"/>
            <a:ext cx="295275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Picture 12" descr="fnf_dining">
            <a:extLst>
              <a:ext uri="{FF2B5EF4-FFF2-40B4-BE49-F238E27FC236}">
                <a16:creationId xmlns:a16="http://schemas.microsoft.com/office/drawing/2014/main" xmlns="" id="{B469C38B-FF3F-450D-A1D3-FDE6BB1F66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8888" y="3933825"/>
            <a:ext cx="29527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6" name="Text Box 14">
            <a:extLst>
              <a:ext uri="{FF2B5EF4-FFF2-40B4-BE49-F238E27FC236}">
                <a16:creationId xmlns:a16="http://schemas.microsoft.com/office/drawing/2014/main" xmlns="" id="{05E2AD93-D7CB-4A96-9E07-3883CA34F804}"/>
              </a:ext>
            </a:extLst>
          </p:cNvPr>
          <p:cNvSpPr txBox="1">
            <a:spLocks noChangeArrowheads="1"/>
          </p:cNvSpPr>
          <p:nvPr/>
        </p:nvSpPr>
        <p:spPr bwMode="auto">
          <a:xfrm>
            <a:off x="1558926" y="6427789"/>
            <a:ext cx="8888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a:solidFill>
                  <a:srgbClr val="000000"/>
                </a:solidFill>
              </a:rPr>
              <a:t>Also see:</a:t>
            </a:r>
            <a:r>
              <a:rPr lang="en-US" altLang="en-US" sz="2000">
                <a:solidFill>
                  <a:srgbClr val="333399"/>
                </a:solidFill>
              </a:rPr>
              <a:t> </a:t>
            </a:r>
            <a:r>
              <a:rPr lang="en-US" altLang="en-US" sz="2000">
                <a:solidFill>
                  <a:srgbClr val="0000FF"/>
                </a:solidFill>
              </a:rPr>
              <a:t>[Eisemann and Durand ’04, Petschnigg et al. ’04, Agrawal et al. ’05]</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xmlns="" id="{0A8FA4C6-BAA4-4CE8-B571-E4D76EED74DD}"/>
              </a:ext>
            </a:extLst>
          </p:cNvPr>
          <p:cNvSpPr>
            <a:spLocks noGrp="1" noChangeArrowheads="1"/>
          </p:cNvSpPr>
          <p:nvPr>
            <p:ph type="title"/>
          </p:nvPr>
        </p:nvSpPr>
        <p:spPr/>
        <p:txBody>
          <a:bodyPr/>
          <a:lstStyle/>
          <a:p>
            <a:pPr eaLnBrk="1" hangingPunct="1"/>
            <a:r>
              <a:rPr lang="en-US" altLang="en-US"/>
              <a:t>Conclusion</a:t>
            </a:r>
          </a:p>
        </p:txBody>
      </p:sp>
      <p:sp>
        <p:nvSpPr>
          <p:cNvPr id="134147" name="Rectangle 3">
            <a:extLst>
              <a:ext uri="{FF2B5EF4-FFF2-40B4-BE49-F238E27FC236}">
                <a16:creationId xmlns:a16="http://schemas.microsoft.com/office/drawing/2014/main" xmlns="" id="{5C5D38D3-15FD-41FF-9182-EB80FFA0E19B}"/>
              </a:ext>
            </a:extLst>
          </p:cNvPr>
          <p:cNvSpPr>
            <a:spLocks noGrp="1" noChangeArrowheads="1"/>
          </p:cNvSpPr>
          <p:nvPr>
            <p:ph type="body" idx="1"/>
          </p:nvPr>
        </p:nvSpPr>
        <p:spPr/>
        <p:txBody>
          <a:bodyPr/>
          <a:lstStyle/>
          <a:p>
            <a:pPr eaLnBrk="1" hangingPunct="1">
              <a:lnSpc>
                <a:spcPct val="90000"/>
              </a:lnSpc>
            </a:pPr>
            <a:r>
              <a:rPr lang="en-US" altLang="en-US" sz="2800"/>
              <a:t>Simple, fast and flexible</a:t>
            </a:r>
          </a:p>
          <a:p>
            <a:pPr eaLnBrk="1" hangingPunct="1">
              <a:lnSpc>
                <a:spcPct val="90000"/>
              </a:lnSpc>
            </a:pPr>
            <a:r>
              <a:rPr lang="en-US" altLang="en-US" sz="2800"/>
              <a:t>Pixel selection + blend </a:t>
            </a:r>
          </a:p>
          <a:p>
            <a:pPr lvl="1" eaLnBrk="1" hangingPunct="1">
              <a:lnSpc>
                <a:spcPct val="90000"/>
              </a:lnSpc>
            </a:pPr>
            <a:r>
              <a:rPr lang="en-US" altLang="en-US" sz="2400"/>
              <a:t>perceptual measures</a:t>
            </a:r>
          </a:p>
          <a:p>
            <a:pPr lvl="1" eaLnBrk="1" hangingPunct="1">
              <a:lnSpc>
                <a:spcPct val="90000"/>
              </a:lnSpc>
            </a:pPr>
            <a:r>
              <a:rPr lang="en-US" altLang="en-US" sz="2400"/>
              <a:t>multi-resolution blending</a:t>
            </a:r>
          </a:p>
          <a:p>
            <a:pPr eaLnBrk="1" hangingPunct="1">
              <a:lnSpc>
                <a:spcPct val="90000"/>
              </a:lnSpc>
            </a:pPr>
            <a:r>
              <a:rPr lang="en-US" altLang="en-US" sz="2800"/>
              <a:t>Few </a:t>
            </a:r>
            <a:r>
              <a:rPr lang="en-US" altLang="en-US" sz="2800">
                <a:solidFill>
                  <a:srgbClr val="FF3300"/>
                </a:solidFill>
              </a:rPr>
              <a:t>parameters</a:t>
            </a:r>
            <a:r>
              <a:rPr lang="en-US" altLang="en-US" sz="2800"/>
              <a:t> to tweak</a:t>
            </a:r>
          </a:p>
          <a:p>
            <a:pPr eaLnBrk="1" hangingPunct="1">
              <a:lnSpc>
                <a:spcPct val="90000"/>
              </a:lnSpc>
            </a:pPr>
            <a:r>
              <a:rPr lang="en-US" altLang="en-US" sz="2800"/>
              <a:t>Not physically-based</a:t>
            </a:r>
          </a:p>
          <a:p>
            <a:pPr eaLnBrk="1" hangingPunct="1">
              <a:lnSpc>
                <a:spcPct val="90000"/>
              </a:lnSpc>
            </a:pPr>
            <a:r>
              <a:rPr lang="en-US" altLang="en-US" sz="2800"/>
              <a:t>Future work</a:t>
            </a:r>
          </a:p>
          <a:p>
            <a:pPr lvl="1" eaLnBrk="1" hangingPunct="1">
              <a:lnSpc>
                <a:spcPct val="90000"/>
              </a:lnSpc>
            </a:pPr>
            <a:r>
              <a:rPr lang="en-US" altLang="en-US" sz="2400"/>
              <a:t>More measures</a:t>
            </a:r>
          </a:p>
          <a:p>
            <a:pPr lvl="1" eaLnBrk="1" hangingPunct="1">
              <a:lnSpc>
                <a:spcPct val="90000"/>
              </a:lnSpc>
            </a:pPr>
            <a:r>
              <a:rPr lang="en-US" altLang="en-US" sz="2400"/>
              <a:t>More applications</a:t>
            </a:r>
          </a:p>
          <a:p>
            <a:pPr lvl="1" eaLnBrk="1" hangingPunct="1">
              <a:lnSpc>
                <a:spcPct val="90000"/>
              </a:lnSpc>
            </a:pPr>
            <a:r>
              <a:rPr lang="en-US" altLang="en-US" sz="2400"/>
              <a:t>Real-time GPU implementation for video</a:t>
            </a:r>
          </a:p>
        </p:txBody>
      </p:sp>
      <p:sp>
        <p:nvSpPr>
          <p:cNvPr id="32772" name="AutoShape 5">
            <a:extLst>
              <a:ext uri="{FF2B5EF4-FFF2-40B4-BE49-F238E27FC236}">
                <a16:creationId xmlns:a16="http://schemas.microsoft.com/office/drawing/2014/main" xmlns="" id="{AD0BDB8D-9433-4929-8F45-1F55B98F73AB}"/>
              </a:ext>
            </a:extLst>
          </p:cNvPr>
          <p:cNvSpPr>
            <a:spLocks noChangeArrowheads="1"/>
          </p:cNvSpPr>
          <p:nvPr/>
        </p:nvSpPr>
        <p:spPr bwMode="auto">
          <a:xfrm>
            <a:off x="7067550" y="1412875"/>
            <a:ext cx="3600450" cy="1727200"/>
          </a:xfrm>
          <a:prstGeom prst="cloudCallout">
            <a:avLst>
              <a:gd name="adj1" fmla="val -60407"/>
              <a:gd name="adj2" fmla="val 69370"/>
            </a:avLst>
          </a:prstGeom>
          <a:solidFill>
            <a:srgbClr val="DDDDDD"/>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32773" name="Text Box 6">
            <a:extLst>
              <a:ext uri="{FF2B5EF4-FFF2-40B4-BE49-F238E27FC236}">
                <a16:creationId xmlns:a16="http://schemas.microsoft.com/office/drawing/2014/main" xmlns="" id="{6EF2EB17-2125-452A-A54B-F06EE6CF0080}"/>
              </a:ext>
            </a:extLst>
          </p:cNvPr>
          <p:cNvSpPr txBox="1">
            <a:spLocks noChangeArrowheads="1"/>
          </p:cNvSpPr>
          <p:nvPr/>
        </p:nvSpPr>
        <p:spPr bwMode="auto">
          <a:xfrm>
            <a:off x="7535864" y="1701801"/>
            <a:ext cx="2547937" cy="10064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buFontTx/>
              <a:buChar char="•"/>
            </a:pPr>
            <a:r>
              <a:rPr lang="en-US" altLang="en-US" sz="2000">
                <a:solidFill>
                  <a:srgbClr val="FF3300"/>
                </a:solidFill>
              </a:rPr>
              <a:t>contrast </a:t>
            </a:r>
          </a:p>
          <a:p>
            <a:pPr eaLnBrk="1" fontAlgn="base" hangingPunct="1">
              <a:spcBef>
                <a:spcPct val="0"/>
              </a:spcBef>
              <a:spcAft>
                <a:spcPct val="0"/>
              </a:spcAft>
              <a:buFontTx/>
              <a:buChar char="•"/>
            </a:pPr>
            <a:r>
              <a:rPr lang="en-US" altLang="en-US" sz="2000">
                <a:solidFill>
                  <a:srgbClr val="FF3300"/>
                </a:solidFill>
              </a:rPr>
              <a:t>saturation </a:t>
            </a:r>
          </a:p>
          <a:p>
            <a:pPr eaLnBrk="1" fontAlgn="base" hangingPunct="1">
              <a:spcBef>
                <a:spcPct val="0"/>
              </a:spcBef>
              <a:spcAft>
                <a:spcPct val="0"/>
              </a:spcAft>
              <a:buFontTx/>
              <a:buChar char="•"/>
            </a:pPr>
            <a:r>
              <a:rPr lang="en-US" altLang="en-US" sz="2000">
                <a:solidFill>
                  <a:srgbClr val="FF3300"/>
                </a:solidFill>
              </a:rPr>
              <a:t>well-exposedness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4147">
                                            <p:txEl>
                                              <p:pRg st="6" end="6"/>
                                            </p:txEl>
                                          </p:spTgt>
                                        </p:tgtEl>
                                        <p:attrNameLst>
                                          <p:attrName>style.visibility</p:attrName>
                                        </p:attrNameLst>
                                      </p:cBhvr>
                                      <p:to>
                                        <p:strVal val="visible"/>
                                      </p:to>
                                    </p:set>
                                    <p:animEffect transition="in" filter="fade">
                                      <p:cBhvr>
                                        <p:cTn id="7" dur="500"/>
                                        <p:tgtEl>
                                          <p:spTgt spid="134147">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4147">
                                            <p:txEl>
                                              <p:pRg st="7" end="7"/>
                                            </p:txEl>
                                          </p:spTgt>
                                        </p:tgtEl>
                                        <p:attrNameLst>
                                          <p:attrName>style.visibility</p:attrName>
                                        </p:attrNameLst>
                                      </p:cBhvr>
                                      <p:to>
                                        <p:strVal val="visible"/>
                                      </p:to>
                                    </p:set>
                                    <p:animEffect transition="in" filter="fade">
                                      <p:cBhvr>
                                        <p:cTn id="10" dur="500"/>
                                        <p:tgtEl>
                                          <p:spTgt spid="134147">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4147">
                                            <p:txEl>
                                              <p:pRg st="8" end="8"/>
                                            </p:txEl>
                                          </p:spTgt>
                                        </p:tgtEl>
                                        <p:attrNameLst>
                                          <p:attrName>style.visibility</p:attrName>
                                        </p:attrNameLst>
                                      </p:cBhvr>
                                      <p:to>
                                        <p:strVal val="visible"/>
                                      </p:to>
                                    </p:set>
                                    <p:animEffect transition="in" filter="fade">
                                      <p:cBhvr>
                                        <p:cTn id="13" dur="500"/>
                                        <p:tgtEl>
                                          <p:spTgt spid="134147">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4147">
                                            <p:txEl>
                                              <p:pRg st="9" end="9"/>
                                            </p:txEl>
                                          </p:spTgt>
                                        </p:tgtEl>
                                        <p:attrNameLst>
                                          <p:attrName>style.visibility</p:attrName>
                                        </p:attrNameLst>
                                      </p:cBhvr>
                                      <p:to>
                                        <p:strVal val="visible"/>
                                      </p:to>
                                    </p:set>
                                    <p:animEffect transition="in" filter="fade">
                                      <p:cBhvr>
                                        <p:cTn id="16" dur="500"/>
                                        <p:tgtEl>
                                          <p:spTgt spid="1341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7FE5E1FB-F77D-4311-A065-6804B289CD36}"/>
              </a:ext>
            </a:extLst>
          </p:cNvPr>
          <p:cNvSpPr>
            <a:spLocks noGrp="1" noChangeArrowheads="1"/>
          </p:cNvSpPr>
          <p:nvPr>
            <p:ph type="title"/>
          </p:nvPr>
        </p:nvSpPr>
        <p:spPr/>
        <p:txBody>
          <a:bodyPr/>
          <a:lstStyle/>
          <a:p>
            <a:pPr eaLnBrk="1" hangingPunct="1"/>
            <a:r>
              <a:rPr lang="en-US" altLang="en-US"/>
              <a:t>Acknowledgments</a:t>
            </a:r>
          </a:p>
        </p:txBody>
      </p:sp>
      <p:sp>
        <p:nvSpPr>
          <p:cNvPr id="33795" name="Rectangle 3">
            <a:extLst>
              <a:ext uri="{FF2B5EF4-FFF2-40B4-BE49-F238E27FC236}">
                <a16:creationId xmlns:a16="http://schemas.microsoft.com/office/drawing/2014/main" xmlns="" id="{2273218B-1CA0-4628-9811-65EF56E4AF68}"/>
              </a:ext>
            </a:extLst>
          </p:cNvPr>
          <p:cNvSpPr>
            <a:spLocks noGrp="1" noChangeArrowheads="1"/>
          </p:cNvSpPr>
          <p:nvPr>
            <p:ph type="body" idx="1"/>
          </p:nvPr>
        </p:nvSpPr>
        <p:spPr/>
        <p:txBody>
          <a:bodyPr/>
          <a:lstStyle/>
          <a:p>
            <a:pPr eaLnBrk="1" hangingPunct="1"/>
            <a:r>
              <a:rPr lang="en-US" altLang="en-US"/>
              <a:t>Photos:</a:t>
            </a:r>
          </a:p>
          <a:p>
            <a:pPr lvl="1" eaLnBrk="1" hangingPunct="1"/>
            <a:r>
              <a:rPr lang="en-US" altLang="en-US"/>
              <a:t>Min Kim</a:t>
            </a:r>
          </a:p>
          <a:p>
            <a:pPr lvl="1" eaLnBrk="1" hangingPunct="1"/>
            <a:r>
              <a:rPr lang="en-US" altLang="en-US"/>
              <a:t>Jesse Levinson</a:t>
            </a:r>
          </a:p>
          <a:p>
            <a:pPr lvl="1" eaLnBrk="1" hangingPunct="1"/>
            <a:r>
              <a:rPr lang="en-US" altLang="en-US"/>
              <a:t>Jacques Joffre</a:t>
            </a:r>
          </a:p>
          <a:p>
            <a:pPr lvl="1" eaLnBrk="1" hangingPunct="1"/>
            <a:r>
              <a:rPr lang="en-US" altLang="en-US"/>
              <a:t>Amit Agrawal</a:t>
            </a:r>
          </a:p>
          <a:p>
            <a:pPr eaLnBrk="1" hangingPunct="1"/>
            <a:r>
              <a:rPr lang="en-US" altLang="en-US"/>
              <a:t>European Regional Development Fund</a:t>
            </a:r>
          </a:p>
          <a:p>
            <a:pPr eaLnBrk="1" hangingPunct="1"/>
            <a:r>
              <a:rPr lang="en-US" altLang="en-US">
                <a:hlinkClick r:id="rId3"/>
              </a:rPr>
              <a:t>http://research.edm.uhasselt/~tmertens</a:t>
            </a:r>
            <a:endParaRPr lang="en-US" altLang="en-US"/>
          </a:p>
          <a:p>
            <a:pPr lvl="1" eaLnBrk="1" hangingPunct="1"/>
            <a:r>
              <a:rPr lang="en-US" altLang="en-US"/>
              <a:t>Matlab code</a:t>
            </a:r>
          </a:p>
          <a:p>
            <a:pPr lvl="1" eaLnBrk="1" hangingPunct="1"/>
            <a:endParaRPr lang="en-US"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DejaVu Sans"/>
        <a:ea typeface=""/>
        <a:cs typeface=""/>
      </a:majorFont>
      <a:minorFont>
        <a:latin typeface="DejaVu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600" dirty="0" smtClean="0">
            <a:solidFill>
              <a:srgbClr val="0F2C5C"/>
            </a:solidFill>
            <a:latin typeface="DejaVu Sans" pitchFamily="34" charset="0"/>
            <a:ea typeface="DejaVu Sans" pitchFamily="34" charset="0"/>
            <a:cs typeface="DejaVu Sans" pitchFamily="34" charset="0"/>
          </a:defRPr>
        </a:defPPr>
      </a:lstStyle>
    </a:txDef>
  </a:objectDefaults>
  <a:extraClrSchemeLst/>
</a:theme>
</file>

<file path=ppt/theme/theme10.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sophiaArtScience">
  <a:themeElements>
    <a:clrScheme name="">
      <a:dk1>
        <a:srgbClr val="777777"/>
      </a:dk1>
      <a:lt1>
        <a:srgbClr val="FFFFCC"/>
      </a:lt1>
      <a:dk2>
        <a:srgbClr val="000000"/>
      </a:dk2>
      <a:lt2>
        <a:srgbClr val="FFCC66"/>
      </a:lt2>
      <a:accent1>
        <a:srgbClr val="FF9933"/>
      </a:accent1>
      <a:accent2>
        <a:srgbClr val="FFFFFF"/>
      </a:accent2>
      <a:accent3>
        <a:srgbClr val="AAAAAA"/>
      </a:accent3>
      <a:accent4>
        <a:srgbClr val="DADAAE"/>
      </a:accent4>
      <a:accent5>
        <a:srgbClr val="FFCAAD"/>
      </a:accent5>
      <a:accent6>
        <a:srgbClr val="E7E7E7"/>
      </a:accent6>
      <a:hlink>
        <a:srgbClr val="EAEAEA"/>
      </a:hlink>
      <a:folHlink>
        <a:srgbClr val="990099"/>
      </a:folHlink>
    </a:clrScheme>
    <a:fontScheme name="sophiaArtScien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phiaArtScience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clrMap bg1="dk2" tx1="lt1" bg2="dk1" tx2="lt2" accent1="accent1" accent2="accent2" accent3="accent3" accent4="accent4" accent5="accent5" accent6="accent6" hlink="hlink" folHlink="folHlink"/>
    </a:extraClrScheme>
    <a:extraClrScheme>
      <a:clrScheme name="sophiaArtScience 2">
        <a:dk1>
          <a:srgbClr val="000000"/>
        </a:dk1>
        <a:lt1>
          <a:srgbClr val="FFFFFF"/>
        </a:lt1>
        <a:dk2>
          <a:srgbClr val="FF9900"/>
        </a:dk2>
        <a:lt2>
          <a:srgbClr val="5F5F5F"/>
        </a:lt2>
        <a:accent1>
          <a:srgbClr val="FF9933"/>
        </a:accent1>
        <a:accent2>
          <a:srgbClr val="CC0066"/>
        </a:accent2>
        <a:accent3>
          <a:srgbClr val="FFFFFF"/>
        </a:accent3>
        <a:accent4>
          <a:srgbClr val="000000"/>
        </a:accent4>
        <a:accent5>
          <a:srgbClr val="FFCAAD"/>
        </a:accent5>
        <a:accent6>
          <a:srgbClr val="B9005C"/>
        </a:accent6>
        <a:hlink>
          <a:srgbClr val="CC00CC"/>
        </a:hlink>
        <a:folHlink>
          <a:srgbClr val="990099"/>
        </a:folHlink>
      </a:clrScheme>
      <a:clrMap bg1="lt1" tx1="dk1" bg2="lt2" tx2="dk2" accent1="accent1" accent2="accent2" accent3="accent3" accent4="accent4" accent5="accent5" accent6="accent6" hlink="hlink" folHlink="folHlink"/>
    </a:extraClrScheme>
    <a:extraClrScheme>
      <a:clrScheme name="sophiaArtScienc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
      <a:dk1>
        <a:srgbClr val="000000"/>
      </a:dk1>
      <a:lt1>
        <a:srgbClr val="27279F"/>
      </a:lt1>
      <a:dk2>
        <a:srgbClr val="000000"/>
      </a:dk2>
      <a:lt2>
        <a:srgbClr val="808080"/>
      </a:lt2>
      <a:accent1>
        <a:srgbClr val="00CC99"/>
      </a:accent1>
      <a:accent2>
        <a:srgbClr val="3333CC"/>
      </a:accent2>
      <a:accent3>
        <a:srgbClr val="ACACCD"/>
      </a:accent3>
      <a:accent4>
        <a:srgbClr val="000000"/>
      </a:accent4>
      <a:accent5>
        <a:srgbClr val="AAE2CA"/>
      </a:accent5>
      <a:accent6>
        <a:srgbClr val="2D2DB9"/>
      </a:accent6>
      <a:hlink>
        <a:srgbClr val="CCCCFF"/>
      </a:hlink>
      <a:folHlink>
        <a:srgbClr val="B2B2B2"/>
      </a:folHlink>
    </a:clrScheme>
    <a:fontScheme name="1_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1_Blank Pre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Presentation">
  <a:themeElements>
    <a:clrScheme name="">
      <a:dk1>
        <a:srgbClr val="000000"/>
      </a:dk1>
      <a:lt1>
        <a:srgbClr val="27279F"/>
      </a:lt1>
      <a:dk2>
        <a:srgbClr val="000000"/>
      </a:dk2>
      <a:lt2>
        <a:srgbClr val="808080"/>
      </a:lt2>
      <a:accent1>
        <a:srgbClr val="00CC99"/>
      </a:accent1>
      <a:accent2>
        <a:srgbClr val="3333CC"/>
      </a:accent2>
      <a:accent3>
        <a:srgbClr val="ACACCD"/>
      </a:accent3>
      <a:accent4>
        <a:srgbClr val="000000"/>
      </a:accent4>
      <a:accent5>
        <a:srgbClr val="AAE2CA"/>
      </a:accent5>
      <a:accent6>
        <a:srgbClr val="2D2DB9"/>
      </a:accent6>
      <a:hlink>
        <a:srgbClr val="CCCCFF"/>
      </a:hlink>
      <a:folHlink>
        <a:srgbClr val="B2B2B2"/>
      </a:folHlink>
    </a:clrScheme>
    <a:fontScheme name="1_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1_Blank Pre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0.xml><?xml version="1.0" encoding="utf-8"?>
<a:theme xmlns:a="http://schemas.openxmlformats.org/drawingml/2006/main" name="2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2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2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3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0.xml><?xml version="1.0" encoding="utf-8"?>
<a:theme xmlns:a="http://schemas.openxmlformats.org/drawingml/2006/main" name="3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3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3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3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9.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19386</TotalTime>
  <Words>5348</Words>
  <Application>Microsoft Office PowerPoint</Application>
  <PresentationFormat>Panorámica</PresentationFormat>
  <Paragraphs>1195</Paragraphs>
  <Slides>107</Slides>
  <Notes>99</Notes>
  <HiddenSlides>2</HiddenSlides>
  <MMClips>0</MMClips>
  <ScaleCrop>false</ScaleCrop>
  <HeadingPairs>
    <vt:vector size="8" baseType="variant">
      <vt:variant>
        <vt:lpstr>Fuentes usadas</vt:lpstr>
      </vt:variant>
      <vt:variant>
        <vt:i4>18</vt:i4>
      </vt:variant>
      <vt:variant>
        <vt:lpstr>Tema</vt:lpstr>
      </vt:variant>
      <vt:variant>
        <vt:i4>57</vt:i4>
      </vt:variant>
      <vt:variant>
        <vt:lpstr>Servidores OLE incrustados</vt:lpstr>
      </vt:variant>
      <vt:variant>
        <vt:i4>2</vt:i4>
      </vt:variant>
      <vt:variant>
        <vt:lpstr>Títulos de diapositiva</vt:lpstr>
      </vt:variant>
      <vt:variant>
        <vt:i4>107</vt:i4>
      </vt:variant>
    </vt:vector>
  </HeadingPairs>
  <TitlesOfParts>
    <vt:vector size="184" baseType="lpstr">
      <vt:lpstr>Arial</vt:lpstr>
      <vt:lpstr>Calibri</vt:lpstr>
      <vt:lpstr>Calibri Light</vt:lpstr>
      <vt:lpstr>Cambria Math</vt:lpstr>
      <vt:lpstr>Courier New</vt:lpstr>
      <vt:lpstr>DejaVu Sans</vt:lpstr>
      <vt:lpstr>DejaVu Sans Mono</vt:lpstr>
      <vt:lpstr>EB Garamond</vt:lpstr>
      <vt:lpstr>Eras Bold ITC</vt:lpstr>
      <vt:lpstr>Eras Demi ITC</vt:lpstr>
      <vt:lpstr>Eras Medium ITC</vt:lpstr>
      <vt:lpstr>inherit</vt:lpstr>
      <vt:lpstr>Merriweather Sans</vt:lpstr>
      <vt:lpstr>新細明體</vt:lpstr>
      <vt:lpstr>Symbol</vt:lpstr>
      <vt:lpstr>Times New Roman</vt:lpstr>
      <vt:lpstr>Trebuchet MS</vt:lpstr>
      <vt:lpstr>Wingdings</vt:lpstr>
      <vt:lpstr>Tema de Office</vt:lpstr>
      <vt:lpstr>1_Blank Presentation</vt:lpstr>
      <vt:lpstr>2_Blank Presentation</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Office Theme</vt:lpstr>
      <vt:lpstr>1_Office Theme</vt:lpstr>
      <vt:lpstr>12_Office Theme</vt:lpstr>
      <vt:lpstr>13_Office Theme</vt:lpstr>
      <vt:lpstr>sophiaArtScience</vt:lpstr>
      <vt:lpstr>Default Design</vt:lpstr>
      <vt:lpstr>1_Default Design</vt:lpstr>
      <vt:lpstr>2_Default Design</vt:lpstr>
      <vt:lpstr>3_Default Design</vt:lpstr>
      <vt:lpstr>4_Default Design</vt:lpstr>
      <vt:lpstr>5_Default Design</vt:lpstr>
      <vt:lpstr>6_Default Design</vt:lpstr>
      <vt:lpstr>7_Default Design</vt:lpstr>
      <vt:lpstr>8_Default Design</vt:lpstr>
      <vt:lpstr>9_Default Design</vt:lpstr>
      <vt:lpstr>10_Default Design</vt:lpstr>
      <vt:lpstr>11_Default Design</vt:lpstr>
      <vt:lpstr>12_Default Design</vt:lpstr>
      <vt:lpstr>13_Default Design</vt:lpstr>
      <vt:lpstr>14_Default Design</vt:lpstr>
      <vt:lpstr>15_Default Design</vt:lpstr>
      <vt:lpstr>16_Default Design</vt:lpstr>
      <vt:lpstr>17_Default Design</vt:lpstr>
      <vt:lpstr>18_Default Design</vt:lpstr>
      <vt:lpstr>19_Default Design</vt:lpstr>
      <vt:lpstr>20_Default Design</vt:lpstr>
      <vt:lpstr>21_Default Design</vt:lpstr>
      <vt:lpstr>22_Default Design</vt:lpstr>
      <vt:lpstr>23_Default Design</vt:lpstr>
      <vt:lpstr>24_Default Design</vt:lpstr>
      <vt:lpstr>25_Default Design</vt:lpstr>
      <vt:lpstr>26_Default Design</vt:lpstr>
      <vt:lpstr>27_Default Design</vt:lpstr>
      <vt:lpstr>28_Default Design</vt:lpstr>
      <vt:lpstr>29_Default Design</vt:lpstr>
      <vt:lpstr>30_Default Design</vt:lpstr>
      <vt:lpstr>31_Default Design</vt:lpstr>
      <vt:lpstr>32_Default Design</vt:lpstr>
      <vt:lpstr>33_Default Design</vt:lpstr>
      <vt:lpstr>34_Default Design</vt:lpstr>
      <vt:lpstr>35_Default Design</vt:lpstr>
      <vt:lpstr>36_Default Design</vt:lpstr>
      <vt:lpstr>37_Default Design</vt:lpstr>
      <vt:lpstr>38_Default Design</vt:lpstr>
      <vt:lpstr>Microsoft Equation Editor 2.0</vt:lpstr>
      <vt:lpstr>Equation</vt:lpstr>
      <vt:lpstr>Procesamiento de Vídeo Digital</vt:lpstr>
      <vt:lpstr>Exposición (recordatorio)</vt:lpstr>
      <vt:lpstr>La cámara (recordatorio)</vt:lpstr>
      <vt:lpstr>La cámara (recordatorio)</vt:lpstr>
      <vt:lpstr>High Dynamic Range Images</vt:lpstr>
      <vt:lpstr>Problem: Dynamic Range</vt:lpstr>
      <vt:lpstr>Long Exposure</vt:lpstr>
      <vt:lpstr>Short Exposure</vt:lpstr>
      <vt:lpstr>Presentación de PowerPoint</vt:lpstr>
      <vt:lpstr>Camera Calibration</vt:lpstr>
      <vt:lpstr>Camera Calibration</vt:lpstr>
      <vt:lpstr>The Image Acquisition Pipeline</vt:lpstr>
      <vt:lpstr>The Image Acquisition Pipeline</vt:lpstr>
      <vt:lpstr>The Image Acquisition Pipeline</vt:lpstr>
      <vt:lpstr>Varying Exposure</vt:lpstr>
      <vt:lpstr>What do we see?</vt:lpstr>
      <vt:lpstr>Camera is not a photometer!</vt:lpstr>
      <vt:lpstr>Camera is not a photometer!</vt:lpstr>
      <vt:lpstr>Recovering High Dynamic Range Radiance Maps from Photographs</vt:lpstr>
      <vt:lpstr>Ways to vary exposure</vt:lpstr>
      <vt:lpstr>Shutter Speed</vt:lpstr>
      <vt:lpstr>Shutter Speed</vt:lpstr>
      <vt:lpstr>Why not the aperture or ND filters?</vt:lpstr>
      <vt:lpstr>Setup</vt:lpstr>
      <vt:lpstr>The Algorithm</vt:lpstr>
      <vt:lpstr>Presentación de PowerPoint</vt:lpstr>
      <vt:lpstr>The Algorithm</vt:lpstr>
      <vt:lpstr>Presentación de PowerPoint</vt:lpstr>
      <vt:lpstr>The Algorithm</vt:lpstr>
      <vt:lpstr>The Math</vt:lpstr>
      <vt:lpstr>The Math</vt:lpstr>
      <vt:lpstr>Matlab Code</vt:lpstr>
      <vt:lpstr>Results: Monochromatic Digital Camera</vt:lpstr>
      <vt:lpstr>Presentación de PowerPoint</vt:lpstr>
      <vt:lpstr>Results: Color Film</vt:lpstr>
      <vt:lpstr>Recovered  Response  Curves</vt:lpstr>
      <vt:lpstr>The Radiance Map</vt:lpstr>
      <vt:lpstr>How do we store this?</vt:lpstr>
      <vt:lpstr>Portable FloatMap (.pfm)</vt:lpstr>
      <vt:lpstr>Radiance Format (.pic, .hdr)</vt:lpstr>
      <vt:lpstr>ILM’s OpenEXR (.exr)</vt:lpstr>
      <vt:lpstr>Now What?</vt:lpstr>
      <vt:lpstr>Tone Mapping</vt:lpstr>
      <vt:lpstr>The Radiance Map</vt:lpstr>
      <vt:lpstr>Simple Global Operator</vt:lpstr>
      <vt:lpstr>Global Operator (Reinhard et al.)</vt:lpstr>
      <vt:lpstr>Global Operator Results</vt:lpstr>
      <vt:lpstr>Presentación de PowerPoint</vt:lpstr>
      <vt:lpstr>What do we see?</vt:lpstr>
      <vt:lpstr>Issues with multi-exposure HDR</vt:lpstr>
      <vt:lpstr>High-dynamic range on smartphones</vt:lpstr>
      <vt:lpstr>Google Pixel phones (2016)</vt:lpstr>
      <vt:lpstr>Presentación de PowerPoint</vt:lpstr>
      <vt:lpstr>Ghosting</vt:lpstr>
      <vt:lpstr>Tone-mapped HDR as a look</vt:lpstr>
      <vt:lpstr>Local tone mapping / bilateral filter</vt:lpstr>
      <vt:lpstr>Recovering HDR radiance maps for the project</vt:lpstr>
      <vt:lpstr>Debevec and Malik 1997</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Exposure Fusion</vt:lpstr>
      <vt:lpstr>Presentación de PowerPoint</vt:lpstr>
      <vt:lpstr>Presentación de PowerPoint</vt:lpstr>
      <vt:lpstr>HDR Photography</vt:lpstr>
      <vt:lpstr>Presentación de PowerPoint</vt:lpstr>
      <vt:lpstr>Presentación de PowerPoint</vt:lpstr>
      <vt:lpstr>Presentación de PowerPoint</vt:lpstr>
      <vt:lpstr>Image Fusion</vt:lpstr>
      <vt:lpstr>Pyramid Fusion</vt:lpstr>
      <vt:lpstr>Pyramid Fusion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Multi-Resolution Blending</vt:lpstr>
      <vt:lpstr>Presentación de PowerPoint</vt:lpstr>
      <vt:lpstr>Presentación de PowerPoint</vt:lpstr>
      <vt:lpstr>Results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Flash/No Flash</vt:lpstr>
      <vt:lpstr>Conclusion</vt:lpstr>
      <vt:lpstr>Acknowledgments</vt:lpstr>
      <vt:lpstr>Presentación de PowerPoint</vt:lpstr>
      <vt:lpstr>Presentación de PowerPoint</vt:lpstr>
      <vt:lpstr>Presentación de PowerPoint</vt:lpstr>
      <vt:lpstr>Presentación de PowerPoint</vt:lpstr>
      <vt:lpstr>Maui Sunset</vt:lpstr>
      <vt:lpstr>Maui Sunset</vt:lpstr>
      <vt:lpstr>Presentación de PowerPoint</vt:lpstr>
      <vt:lpstr>Bibliografía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Operaciones a nivel de pixel</dc:title>
  <dc:creator>Javier</dc:creator>
  <cp:lastModifiedBy>Javier</cp:lastModifiedBy>
  <cp:revision>1002</cp:revision>
  <dcterms:created xsi:type="dcterms:W3CDTF">2014-07-18T07:50:16Z</dcterms:created>
  <dcterms:modified xsi:type="dcterms:W3CDTF">2021-05-28T09:59:56Z</dcterms:modified>
</cp:coreProperties>
</file>